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Lst>
  <p:sldSz cx="18288000" cy="10287000"/>
  <p:notesSz cx="6858000" cy="9144000"/>
  <p:embeddedFontLst>
    <p:embeddedFont>
      <p:font typeface="IBM Plex Mono Bold" charset="1" panose="020B0809050203000203"/>
      <p:regular r:id="rId17"/>
    </p:embeddedFont>
    <p:embeddedFont>
      <p:font typeface="IBM Plex Mono" charset="1" panose="020B0509050203000203"/>
      <p:regular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fonts/font17.fntdata" Type="http://schemas.openxmlformats.org/officeDocument/2006/relationships/font"/><Relationship Id="rId18" Target="fonts/font18.fntdata" Type="http://schemas.openxmlformats.org/officeDocument/2006/relationships/font"/><Relationship Id="rId2" Target="presProps.xml" Type="http://schemas.openxmlformats.org/officeDocument/2006/relationships/presProps"/><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jpeg" Type="http://schemas.openxmlformats.org/officeDocument/2006/relationships/image"/><Relationship Id="rId5" Target="../media/image4.jpe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10.jpe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23.jpeg" Type="http://schemas.openxmlformats.org/officeDocument/2006/relationships/image"/><Relationship Id="rId5" Target="../media/image4.jpeg" Type="http://schemas.openxmlformats.org/officeDocument/2006/relationships/image"/><Relationship Id="rId6" Target="../media/image8.jpe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7.jpeg" Type="http://schemas.openxmlformats.org/officeDocument/2006/relationships/image"/><Relationship Id="rId5" Target="../media/image8.jpe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9.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10.jpeg" Type="http://schemas.openxmlformats.org/officeDocument/2006/relationships/image"/><Relationship Id="rId5" Target="../media/image11.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12.jpeg" Type="http://schemas.openxmlformats.org/officeDocument/2006/relationships/image"/><Relationship Id="rId5" Target="../media/image13.jpeg" Type="http://schemas.openxmlformats.org/officeDocument/2006/relationships/image"/><Relationship Id="rId6" Target="../media/image14.jpe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15.jpeg" Type="http://schemas.openxmlformats.org/officeDocument/2006/relationships/image"/><Relationship Id="rId5" Target="../media/image16.jpeg" Type="http://schemas.openxmlformats.org/officeDocument/2006/relationships/image"/><Relationship Id="rId6" Target="../media/image17.jpe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18.jpeg" Type="http://schemas.openxmlformats.org/officeDocument/2006/relationships/image"/><Relationship Id="rId5" Target="../media/image19.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 Id="rId4" Target="../media/image20.jpeg" Type="http://schemas.openxmlformats.org/officeDocument/2006/relationships/image"/><Relationship Id="rId5" Target="../media/image21.jpeg" Type="http://schemas.openxmlformats.org/officeDocument/2006/relationships/image"/><Relationship Id="rId6" Target="../media/image22.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6AC66B"/>
        </a:solidFill>
      </p:bgPr>
    </p:bg>
    <p:spTree>
      <p:nvGrpSpPr>
        <p:cNvPr id="1" name=""/>
        <p:cNvGrpSpPr/>
        <p:nvPr/>
      </p:nvGrpSpPr>
      <p:grpSpPr>
        <a:xfrm>
          <a:off x="0" y="0"/>
          <a:ext cx="0" cy="0"/>
          <a:chOff x="0" y="0"/>
          <a:chExt cx="0" cy="0"/>
        </a:xfrm>
      </p:grpSpPr>
      <p:grpSp>
        <p:nvGrpSpPr>
          <p:cNvPr name="Group 2" id="2"/>
          <p:cNvGrpSpPr/>
          <p:nvPr/>
        </p:nvGrpSpPr>
        <p:grpSpPr>
          <a:xfrm rot="0">
            <a:off x="-460312" y="-201041"/>
            <a:ext cx="19208624" cy="10689082"/>
            <a:chOff x="0" y="0"/>
            <a:chExt cx="25611499" cy="14252110"/>
          </a:xfrm>
        </p:grpSpPr>
        <p:sp>
          <p:nvSpPr>
            <p:cNvPr name="Freeform 3" id="3"/>
            <p:cNvSpPr/>
            <p:nvPr/>
          </p:nvSpPr>
          <p:spPr>
            <a:xfrm flipH="false" flipV="false" rot="0">
              <a:off x="0"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1359389"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grpSp>
      <p:grpSp>
        <p:nvGrpSpPr>
          <p:cNvPr name="Group 5" id="5"/>
          <p:cNvGrpSpPr/>
          <p:nvPr/>
        </p:nvGrpSpPr>
        <p:grpSpPr>
          <a:xfrm rot="0">
            <a:off x="1028700" y="2754349"/>
            <a:ext cx="10420061" cy="5909350"/>
            <a:chOff x="0" y="0"/>
            <a:chExt cx="2744378" cy="1556372"/>
          </a:xfrm>
        </p:grpSpPr>
        <p:sp>
          <p:nvSpPr>
            <p:cNvPr name="Freeform 6" id="6"/>
            <p:cNvSpPr/>
            <p:nvPr/>
          </p:nvSpPr>
          <p:spPr>
            <a:xfrm flipH="false" flipV="false" rot="0">
              <a:off x="0" y="0"/>
              <a:ext cx="2744378" cy="1556372"/>
            </a:xfrm>
            <a:custGeom>
              <a:avLst/>
              <a:gdLst/>
              <a:ahLst/>
              <a:cxnLst/>
              <a:rect r="r" b="b" t="t" l="l"/>
              <a:pathLst>
                <a:path h="1556372" w="2744378">
                  <a:moveTo>
                    <a:pt x="37892" y="0"/>
                  </a:moveTo>
                  <a:lnTo>
                    <a:pt x="2706486" y="0"/>
                  </a:lnTo>
                  <a:cubicBezTo>
                    <a:pt x="2727413" y="0"/>
                    <a:pt x="2744378" y="16965"/>
                    <a:pt x="2744378" y="37892"/>
                  </a:cubicBezTo>
                  <a:lnTo>
                    <a:pt x="2744378" y="1518480"/>
                  </a:lnTo>
                  <a:cubicBezTo>
                    <a:pt x="2744378" y="1539407"/>
                    <a:pt x="2727413" y="1556372"/>
                    <a:pt x="2706486" y="1556372"/>
                  </a:cubicBezTo>
                  <a:lnTo>
                    <a:pt x="37892" y="1556372"/>
                  </a:lnTo>
                  <a:cubicBezTo>
                    <a:pt x="16965" y="1556372"/>
                    <a:pt x="0" y="1539407"/>
                    <a:pt x="0" y="1518480"/>
                  </a:cubicBezTo>
                  <a:lnTo>
                    <a:pt x="0" y="37892"/>
                  </a:lnTo>
                  <a:cubicBezTo>
                    <a:pt x="0" y="16965"/>
                    <a:pt x="16965" y="0"/>
                    <a:pt x="37892" y="0"/>
                  </a:cubicBezTo>
                  <a:close/>
                </a:path>
              </a:pathLst>
            </a:custGeom>
            <a:solidFill>
              <a:srgbClr val="071330"/>
            </a:solidFill>
          </p:spPr>
        </p:sp>
        <p:sp>
          <p:nvSpPr>
            <p:cNvPr name="TextBox 7" id="7"/>
            <p:cNvSpPr txBox="true"/>
            <p:nvPr/>
          </p:nvSpPr>
          <p:spPr>
            <a:xfrm>
              <a:off x="0" y="-38100"/>
              <a:ext cx="2744378" cy="1594472"/>
            </a:xfrm>
            <a:prstGeom prst="rect">
              <a:avLst/>
            </a:prstGeom>
          </p:spPr>
          <p:txBody>
            <a:bodyPr anchor="ctr" rtlCol="false" tIns="50800" lIns="50800" bIns="50800" rIns="50800"/>
            <a:lstStyle/>
            <a:p>
              <a:pPr algn="ctr">
                <a:lnSpc>
                  <a:spcPts val="2659"/>
                </a:lnSpc>
                <a:spcBef>
                  <a:spcPct val="0"/>
                </a:spcBef>
              </a:pPr>
            </a:p>
          </p:txBody>
        </p:sp>
      </p:grpSp>
      <p:grpSp>
        <p:nvGrpSpPr>
          <p:cNvPr name="Group 8" id="8"/>
          <p:cNvGrpSpPr/>
          <p:nvPr/>
        </p:nvGrpSpPr>
        <p:grpSpPr>
          <a:xfrm rot="0">
            <a:off x="11862399" y="1028700"/>
            <a:ext cx="5396478" cy="3693210"/>
            <a:chOff x="0" y="0"/>
            <a:chExt cx="2744378" cy="1878181"/>
          </a:xfrm>
        </p:grpSpPr>
        <p:sp>
          <p:nvSpPr>
            <p:cNvPr name="Freeform 9" id="9"/>
            <p:cNvSpPr/>
            <p:nvPr/>
          </p:nvSpPr>
          <p:spPr>
            <a:xfrm flipH="false" flipV="false" rot="0">
              <a:off x="0" y="0"/>
              <a:ext cx="2744378" cy="1878181"/>
            </a:xfrm>
            <a:custGeom>
              <a:avLst/>
              <a:gdLst/>
              <a:ahLst/>
              <a:cxnLst/>
              <a:rect r="r" b="b" t="t" l="l"/>
              <a:pathLst>
                <a:path h="1878181" w="2744378">
                  <a:moveTo>
                    <a:pt x="24389" y="0"/>
                  </a:moveTo>
                  <a:lnTo>
                    <a:pt x="2719990" y="0"/>
                  </a:lnTo>
                  <a:cubicBezTo>
                    <a:pt x="2726458" y="0"/>
                    <a:pt x="2732661" y="2570"/>
                    <a:pt x="2737235" y="7143"/>
                  </a:cubicBezTo>
                  <a:cubicBezTo>
                    <a:pt x="2741809" y="11717"/>
                    <a:pt x="2744378" y="17920"/>
                    <a:pt x="2744378" y="24389"/>
                  </a:cubicBezTo>
                  <a:lnTo>
                    <a:pt x="2744378" y="1853793"/>
                  </a:lnTo>
                  <a:cubicBezTo>
                    <a:pt x="2744378" y="1860261"/>
                    <a:pt x="2741809" y="1866464"/>
                    <a:pt x="2737235" y="1871038"/>
                  </a:cubicBezTo>
                  <a:cubicBezTo>
                    <a:pt x="2732661" y="1875612"/>
                    <a:pt x="2726458" y="1878181"/>
                    <a:pt x="2719990" y="1878181"/>
                  </a:cubicBezTo>
                  <a:lnTo>
                    <a:pt x="24389" y="1878181"/>
                  </a:lnTo>
                  <a:cubicBezTo>
                    <a:pt x="10919" y="1878181"/>
                    <a:pt x="0" y="1867262"/>
                    <a:pt x="0" y="1853793"/>
                  </a:cubicBezTo>
                  <a:lnTo>
                    <a:pt x="0" y="24389"/>
                  </a:lnTo>
                  <a:cubicBezTo>
                    <a:pt x="0" y="17920"/>
                    <a:pt x="2570" y="11717"/>
                    <a:pt x="7143" y="7143"/>
                  </a:cubicBezTo>
                  <a:cubicBezTo>
                    <a:pt x="11717" y="2570"/>
                    <a:pt x="17920" y="0"/>
                    <a:pt x="24389" y="0"/>
                  </a:cubicBezTo>
                  <a:close/>
                </a:path>
              </a:pathLst>
            </a:custGeom>
            <a:solidFill>
              <a:srgbClr val="071330"/>
            </a:solidFill>
          </p:spPr>
        </p:sp>
        <p:sp>
          <p:nvSpPr>
            <p:cNvPr name="TextBox 10" id="10"/>
            <p:cNvSpPr txBox="true"/>
            <p:nvPr/>
          </p:nvSpPr>
          <p:spPr>
            <a:xfrm>
              <a:off x="0" y="-38100"/>
              <a:ext cx="2744378" cy="1916281"/>
            </a:xfrm>
            <a:prstGeom prst="rect">
              <a:avLst/>
            </a:prstGeom>
          </p:spPr>
          <p:txBody>
            <a:bodyPr anchor="ctr" rtlCol="false" tIns="50800" lIns="50800" bIns="50800" rIns="50800"/>
            <a:lstStyle/>
            <a:p>
              <a:pPr algn="ctr">
                <a:lnSpc>
                  <a:spcPts val="2659"/>
                </a:lnSpc>
                <a:spcBef>
                  <a:spcPct val="0"/>
                </a:spcBef>
              </a:pPr>
            </a:p>
          </p:txBody>
        </p:sp>
      </p:grpSp>
      <p:grpSp>
        <p:nvGrpSpPr>
          <p:cNvPr name="Group 11" id="11"/>
          <p:cNvGrpSpPr/>
          <p:nvPr/>
        </p:nvGrpSpPr>
        <p:grpSpPr>
          <a:xfrm rot="0">
            <a:off x="10850252" y="6645926"/>
            <a:ext cx="6409048" cy="2612374"/>
            <a:chOff x="0" y="0"/>
            <a:chExt cx="2744378" cy="1118628"/>
          </a:xfrm>
        </p:grpSpPr>
        <p:sp>
          <p:nvSpPr>
            <p:cNvPr name="Freeform 12" id="12"/>
            <p:cNvSpPr/>
            <p:nvPr/>
          </p:nvSpPr>
          <p:spPr>
            <a:xfrm flipH="false" flipV="false" rot="0">
              <a:off x="0" y="0"/>
              <a:ext cx="2744378" cy="1118628"/>
            </a:xfrm>
            <a:custGeom>
              <a:avLst/>
              <a:gdLst/>
              <a:ahLst/>
              <a:cxnLst/>
              <a:rect r="r" b="b" t="t" l="l"/>
              <a:pathLst>
                <a:path h="1118628" w="2744378">
                  <a:moveTo>
                    <a:pt x="39863" y="0"/>
                  </a:moveTo>
                  <a:lnTo>
                    <a:pt x="2704515" y="0"/>
                  </a:lnTo>
                  <a:cubicBezTo>
                    <a:pt x="2715088" y="0"/>
                    <a:pt x="2725227" y="4200"/>
                    <a:pt x="2732703" y="11676"/>
                  </a:cubicBezTo>
                  <a:cubicBezTo>
                    <a:pt x="2740178" y="19151"/>
                    <a:pt x="2744378" y="29291"/>
                    <a:pt x="2744378" y="39863"/>
                  </a:cubicBezTo>
                  <a:lnTo>
                    <a:pt x="2744378" y="1078765"/>
                  </a:lnTo>
                  <a:cubicBezTo>
                    <a:pt x="2744378" y="1089338"/>
                    <a:pt x="2740178" y="1099477"/>
                    <a:pt x="2732703" y="1106953"/>
                  </a:cubicBezTo>
                  <a:cubicBezTo>
                    <a:pt x="2725227" y="1114428"/>
                    <a:pt x="2715088" y="1118628"/>
                    <a:pt x="2704515" y="1118628"/>
                  </a:cubicBezTo>
                  <a:lnTo>
                    <a:pt x="39863" y="1118628"/>
                  </a:lnTo>
                  <a:cubicBezTo>
                    <a:pt x="29291" y="1118628"/>
                    <a:pt x="19151" y="1114428"/>
                    <a:pt x="11676" y="1106953"/>
                  </a:cubicBezTo>
                  <a:cubicBezTo>
                    <a:pt x="4200" y="1099477"/>
                    <a:pt x="0" y="1089338"/>
                    <a:pt x="0" y="1078765"/>
                  </a:cubicBezTo>
                  <a:lnTo>
                    <a:pt x="0" y="39863"/>
                  </a:lnTo>
                  <a:cubicBezTo>
                    <a:pt x="0" y="29291"/>
                    <a:pt x="4200" y="19151"/>
                    <a:pt x="11676" y="11676"/>
                  </a:cubicBezTo>
                  <a:cubicBezTo>
                    <a:pt x="19151" y="4200"/>
                    <a:pt x="29291" y="0"/>
                    <a:pt x="39863" y="0"/>
                  </a:cubicBezTo>
                  <a:close/>
                </a:path>
              </a:pathLst>
            </a:custGeom>
            <a:solidFill>
              <a:srgbClr val="FFFFFF"/>
            </a:solidFill>
          </p:spPr>
        </p:sp>
        <p:sp>
          <p:nvSpPr>
            <p:cNvPr name="TextBox 13" id="13"/>
            <p:cNvSpPr txBox="true"/>
            <p:nvPr/>
          </p:nvSpPr>
          <p:spPr>
            <a:xfrm>
              <a:off x="0" y="-38100"/>
              <a:ext cx="2744378" cy="1156728"/>
            </a:xfrm>
            <a:prstGeom prst="rect">
              <a:avLst/>
            </a:prstGeom>
          </p:spPr>
          <p:txBody>
            <a:bodyPr anchor="ctr" rtlCol="false" tIns="50800" lIns="50800" bIns="50800" rIns="50800"/>
            <a:lstStyle/>
            <a:p>
              <a:pPr algn="ctr">
                <a:lnSpc>
                  <a:spcPts val="2659"/>
                </a:lnSpc>
                <a:spcBef>
                  <a:spcPct val="0"/>
                </a:spcBef>
              </a:pPr>
            </a:p>
          </p:txBody>
        </p:sp>
      </p:grpSp>
      <p:grpSp>
        <p:nvGrpSpPr>
          <p:cNvPr name="Group 14" id="14"/>
          <p:cNvGrpSpPr/>
          <p:nvPr/>
        </p:nvGrpSpPr>
        <p:grpSpPr>
          <a:xfrm rot="0">
            <a:off x="1708752" y="3266039"/>
            <a:ext cx="347534" cy="347534"/>
            <a:chOff x="0" y="0"/>
            <a:chExt cx="6350000" cy="6350000"/>
          </a:xfrm>
        </p:grpSpPr>
        <p:sp>
          <p:nvSpPr>
            <p:cNvPr name="Freeform 15" id="15"/>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16" id="16"/>
          <p:cNvGrpSpPr/>
          <p:nvPr/>
        </p:nvGrpSpPr>
        <p:grpSpPr>
          <a:xfrm rot="0">
            <a:off x="12214593" y="1293701"/>
            <a:ext cx="179985" cy="179985"/>
            <a:chOff x="0" y="0"/>
            <a:chExt cx="6350000" cy="6350000"/>
          </a:xfrm>
        </p:grpSpPr>
        <p:sp>
          <p:nvSpPr>
            <p:cNvPr name="Freeform 17" id="17"/>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18" id="18"/>
          <p:cNvGrpSpPr/>
          <p:nvPr/>
        </p:nvGrpSpPr>
        <p:grpSpPr>
          <a:xfrm rot="0">
            <a:off x="11304854" y="6960650"/>
            <a:ext cx="213757" cy="213757"/>
            <a:chOff x="0" y="0"/>
            <a:chExt cx="6350000" cy="6350000"/>
          </a:xfrm>
        </p:grpSpPr>
        <p:sp>
          <p:nvSpPr>
            <p:cNvPr name="Freeform 19" id="19"/>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20" id="20"/>
          <p:cNvGrpSpPr/>
          <p:nvPr/>
        </p:nvGrpSpPr>
        <p:grpSpPr>
          <a:xfrm rot="0">
            <a:off x="2162920" y="3266039"/>
            <a:ext cx="347534" cy="347534"/>
            <a:chOff x="0" y="0"/>
            <a:chExt cx="6350000" cy="6350000"/>
          </a:xfrm>
        </p:grpSpPr>
        <p:sp>
          <p:nvSpPr>
            <p:cNvPr name="Freeform 21" id="21"/>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22" id="22"/>
          <p:cNvGrpSpPr/>
          <p:nvPr/>
        </p:nvGrpSpPr>
        <p:grpSpPr>
          <a:xfrm rot="0">
            <a:off x="12449804" y="1293701"/>
            <a:ext cx="179985" cy="179985"/>
            <a:chOff x="0" y="0"/>
            <a:chExt cx="6350000" cy="6350000"/>
          </a:xfrm>
        </p:grpSpPr>
        <p:sp>
          <p:nvSpPr>
            <p:cNvPr name="Freeform 23" id="23"/>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24" id="24"/>
          <p:cNvGrpSpPr/>
          <p:nvPr/>
        </p:nvGrpSpPr>
        <p:grpSpPr>
          <a:xfrm rot="0">
            <a:off x="11584198" y="6960650"/>
            <a:ext cx="213757" cy="213757"/>
            <a:chOff x="0" y="0"/>
            <a:chExt cx="6350000" cy="6350000"/>
          </a:xfrm>
        </p:grpSpPr>
        <p:sp>
          <p:nvSpPr>
            <p:cNvPr name="Freeform 25" id="25"/>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26" id="26"/>
          <p:cNvGrpSpPr/>
          <p:nvPr/>
        </p:nvGrpSpPr>
        <p:grpSpPr>
          <a:xfrm rot="0">
            <a:off x="2615229" y="3266039"/>
            <a:ext cx="347534" cy="347534"/>
            <a:chOff x="0" y="0"/>
            <a:chExt cx="6350000" cy="6350000"/>
          </a:xfrm>
        </p:grpSpPr>
        <p:sp>
          <p:nvSpPr>
            <p:cNvPr name="Freeform 27" id="27"/>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28" id="28"/>
          <p:cNvGrpSpPr/>
          <p:nvPr/>
        </p:nvGrpSpPr>
        <p:grpSpPr>
          <a:xfrm rot="0">
            <a:off x="12684051" y="1293701"/>
            <a:ext cx="179985" cy="179985"/>
            <a:chOff x="0" y="0"/>
            <a:chExt cx="6350000" cy="6350000"/>
          </a:xfrm>
        </p:grpSpPr>
        <p:sp>
          <p:nvSpPr>
            <p:cNvPr name="Freeform 29" id="29"/>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30" id="30"/>
          <p:cNvGrpSpPr/>
          <p:nvPr/>
        </p:nvGrpSpPr>
        <p:grpSpPr>
          <a:xfrm rot="0">
            <a:off x="11862399" y="6960650"/>
            <a:ext cx="213757" cy="213757"/>
            <a:chOff x="0" y="0"/>
            <a:chExt cx="6350000" cy="6350000"/>
          </a:xfrm>
        </p:grpSpPr>
        <p:sp>
          <p:nvSpPr>
            <p:cNvPr name="Freeform 31" id="31"/>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32" id="32"/>
          <p:cNvGrpSpPr/>
          <p:nvPr/>
        </p:nvGrpSpPr>
        <p:grpSpPr>
          <a:xfrm rot="0">
            <a:off x="12214593" y="1828370"/>
            <a:ext cx="4710409" cy="2482334"/>
            <a:chOff x="0" y="0"/>
            <a:chExt cx="729766" cy="384579"/>
          </a:xfrm>
        </p:grpSpPr>
        <p:sp>
          <p:nvSpPr>
            <p:cNvPr name="Freeform 33" id="33"/>
            <p:cNvSpPr/>
            <p:nvPr/>
          </p:nvSpPr>
          <p:spPr>
            <a:xfrm flipH="false" flipV="false" rot="0">
              <a:off x="0" y="0"/>
              <a:ext cx="729766" cy="384579"/>
            </a:xfrm>
            <a:custGeom>
              <a:avLst/>
              <a:gdLst/>
              <a:ahLst/>
              <a:cxnLst/>
              <a:rect r="r" b="b" t="t" l="l"/>
              <a:pathLst>
                <a:path h="384579" w="729766">
                  <a:moveTo>
                    <a:pt x="18079" y="0"/>
                  </a:moveTo>
                  <a:lnTo>
                    <a:pt x="711686" y="0"/>
                  </a:lnTo>
                  <a:cubicBezTo>
                    <a:pt x="716481" y="0"/>
                    <a:pt x="721080" y="1905"/>
                    <a:pt x="724470" y="5295"/>
                  </a:cubicBezTo>
                  <a:cubicBezTo>
                    <a:pt x="727861" y="8686"/>
                    <a:pt x="729766" y="13284"/>
                    <a:pt x="729766" y="18079"/>
                  </a:cubicBezTo>
                  <a:lnTo>
                    <a:pt x="729766" y="366499"/>
                  </a:lnTo>
                  <a:cubicBezTo>
                    <a:pt x="729766" y="371294"/>
                    <a:pt x="727861" y="375893"/>
                    <a:pt x="724470" y="379283"/>
                  </a:cubicBezTo>
                  <a:cubicBezTo>
                    <a:pt x="721080" y="382674"/>
                    <a:pt x="716481" y="384579"/>
                    <a:pt x="711686" y="384579"/>
                  </a:cubicBezTo>
                  <a:lnTo>
                    <a:pt x="18079" y="384579"/>
                  </a:lnTo>
                  <a:cubicBezTo>
                    <a:pt x="13284" y="384579"/>
                    <a:pt x="8686" y="382674"/>
                    <a:pt x="5295" y="379283"/>
                  </a:cubicBezTo>
                  <a:cubicBezTo>
                    <a:pt x="1905" y="375893"/>
                    <a:pt x="0" y="371294"/>
                    <a:pt x="0" y="366499"/>
                  </a:cubicBezTo>
                  <a:lnTo>
                    <a:pt x="0" y="18079"/>
                  </a:lnTo>
                  <a:cubicBezTo>
                    <a:pt x="0" y="13284"/>
                    <a:pt x="1905" y="8686"/>
                    <a:pt x="5295" y="5295"/>
                  </a:cubicBezTo>
                  <a:cubicBezTo>
                    <a:pt x="8686" y="1905"/>
                    <a:pt x="13284" y="0"/>
                    <a:pt x="18079" y="0"/>
                  </a:cubicBezTo>
                  <a:close/>
                </a:path>
              </a:pathLst>
            </a:custGeom>
            <a:blipFill>
              <a:blip r:embed="rId4"/>
              <a:stretch>
                <a:fillRect l="-22055" t="-16341" r="-7403" b="-47634"/>
              </a:stretch>
            </a:blipFill>
          </p:spPr>
        </p:sp>
      </p:grpSp>
      <p:grpSp>
        <p:nvGrpSpPr>
          <p:cNvPr name="Group 34" id="34"/>
          <p:cNvGrpSpPr/>
          <p:nvPr/>
        </p:nvGrpSpPr>
        <p:grpSpPr>
          <a:xfrm rot="0">
            <a:off x="4714342" y="1028700"/>
            <a:ext cx="5396478" cy="3498503"/>
            <a:chOff x="0" y="0"/>
            <a:chExt cx="2744378" cy="1779163"/>
          </a:xfrm>
        </p:grpSpPr>
        <p:sp>
          <p:nvSpPr>
            <p:cNvPr name="Freeform 35" id="35"/>
            <p:cNvSpPr/>
            <p:nvPr/>
          </p:nvSpPr>
          <p:spPr>
            <a:xfrm flipH="false" flipV="false" rot="0">
              <a:off x="0" y="0"/>
              <a:ext cx="2744378" cy="1779163"/>
            </a:xfrm>
            <a:custGeom>
              <a:avLst/>
              <a:gdLst/>
              <a:ahLst/>
              <a:cxnLst/>
              <a:rect r="r" b="b" t="t" l="l"/>
              <a:pathLst>
                <a:path h="1779163" w="2744378">
                  <a:moveTo>
                    <a:pt x="24389" y="0"/>
                  </a:moveTo>
                  <a:lnTo>
                    <a:pt x="2719990" y="0"/>
                  </a:lnTo>
                  <a:cubicBezTo>
                    <a:pt x="2726458" y="0"/>
                    <a:pt x="2732661" y="2570"/>
                    <a:pt x="2737235" y="7143"/>
                  </a:cubicBezTo>
                  <a:cubicBezTo>
                    <a:pt x="2741809" y="11717"/>
                    <a:pt x="2744378" y="17920"/>
                    <a:pt x="2744378" y="24389"/>
                  </a:cubicBezTo>
                  <a:lnTo>
                    <a:pt x="2744378" y="1754774"/>
                  </a:lnTo>
                  <a:cubicBezTo>
                    <a:pt x="2744378" y="1768244"/>
                    <a:pt x="2733459" y="1779163"/>
                    <a:pt x="2719990" y="1779163"/>
                  </a:cubicBezTo>
                  <a:lnTo>
                    <a:pt x="24389" y="1779163"/>
                  </a:lnTo>
                  <a:cubicBezTo>
                    <a:pt x="17920" y="1779163"/>
                    <a:pt x="11717" y="1776594"/>
                    <a:pt x="7143" y="1772020"/>
                  </a:cubicBezTo>
                  <a:cubicBezTo>
                    <a:pt x="2570" y="1767446"/>
                    <a:pt x="0" y="1761243"/>
                    <a:pt x="0" y="1754774"/>
                  </a:cubicBezTo>
                  <a:lnTo>
                    <a:pt x="0" y="24389"/>
                  </a:lnTo>
                  <a:cubicBezTo>
                    <a:pt x="0" y="17920"/>
                    <a:pt x="2570" y="11717"/>
                    <a:pt x="7143" y="7143"/>
                  </a:cubicBezTo>
                  <a:cubicBezTo>
                    <a:pt x="11717" y="2570"/>
                    <a:pt x="17920" y="0"/>
                    <a:pt x="24389" y="0"/>
                  </a:cubicBezTo>
                  <a:close/>
                </a:path>
              </a:pathLst>
            </a:custGeom>
            <a:solidFill>
              <a:srgbClr val="FFFFFF"/>
            </a:solidFill>
          </p:spPr>
        </p:sp>
        <p:sp>
          <p:nvSpPr>
            <p:cNvPr name="TextBox 36" id="36"/>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37" id="37"/>
          <p:cNvGrpSpPr/>
          <p:nvPr/>
        </p:nvGrpSpPr>
        <p:grpSpPr>
          <a:xfrm rot="0">
            <a:off x="5066536" y="1293701"/>
            <a:ext cx="179985" cy="179985"/>
            <a:chOff x="0" y="0"/>
            <a:chExt cx="6350000" cy="6350000"/>
          </a:xfrm>
        </p:grpSpPr>
        <p:sp>
          <p:nvSpPr>
            <p:cNvPr name="Freeform 38" id="38"/>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39" id="39"/>
          <p:cNvGrpSpPr/>
          <p:nvPr/>
        </p:nvGrpSpPr>
        <p:grpSpPr>
          <a:xfrm rot="0">
            <a:off x="5301747" y="1293701"/>
            <a:ext cx="179985" cy="179985"/>
            <a:chOff x="0" y="0"/>
            <a:chExt cx="6350000" cy="6350000"/>
          </a:xfrm>
        </p:grpSpPr>
        <p:sp>
          <p:nvSpPr>
            <p:cNvPr name="Freeform 40" id="40"/>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41" id="41"/>
          <p:cNvGrpSpPr/>
          <p:nvPr/>
        </p:nvGrpSpPr>
        <p:grpSpPr>
          <a:xfrm rot="0">
            <a:off x="5535994" y="1293701"/>
            <a:ext cx="179985" cy="179985"/>
            <a:chOff x="0" y="0"/>
            <a:chExt cx="6350000" cy="6350000"/>
          </a:xfrm>
        </p:grpSpPr>
        <p:sp>
          <p:nvSpPr>
            <p:cNvPr name="Freeform 42" id="42"/>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43" id="43"/>
          <p:cNvGrpSpPr/>
          <p:nvPr/>
        </p:nvGrpSpPr>
        <p:grpSpPr>
          <a:xfrm rot="0">
            <a:off x="5066536" y="1786212"/>
            <a:ext cx="4710409" cy="2351465"/>
            <a:chOff x="0" y="0"/>
            <a:chExt cx="729766" cy="364303"/>
          </a:xfrm>
        </p:grpSpPr>
        <p:sp>
          <p:nvSpPr>
            <p:cNvPr name="Freeform 44" id="44"/>
            <p:cNvSpPr/>
            <p:nvPr/>
          </p:nvSpPr>
          <p:spPr>
            <a:xfrm flipH="false" flipV="false" rot="0">
              <a:off x="0" y="0"/>
              <a:ext cx="729766" cy="364303"/>
            </a:xfrm>
            <a:custGeom>
              <a:avLst/>
              <a:gdLst/>
              <a:ahLst/>
              <a:cxnLst/>
              <a:rect r="r" b="b" t="t" l="l"/>
              <a:pathLst>
                <a:path h="364303" w="729766">
                  <a:moveTo>
                    <a:pt x="18079" y="0"/>
                  </a:moveTo>
                  <a:lnTo>
                    <a:pt x="711686" y="0"/>
                  </a:lnTo>
                  <a:cubicBezTo>
                    <a:pt x="716481" y="0"/>
                    <a:pt x="721080" y="1905"/>
                    <a:pt x="724470" y="5295"/>
                  </a:cubicBezTo>
                  <a:cubicBezTo>
                    <a:pt x="727861" y="8686"/>
                    <a:pt x="729766" y="13284"/>
                    <a:pt x="729766" y="18079"/>
                  </a:cubicBezTo>
                  <a:lnTo>
                    <a:pt x="729766" y="346224"/>
                  </a:lnTo>
                  <a:cubicBezTo>
                    <a:pt x="729766" y="351019"/>
                    <a:pt x="727861" y="355618"/>
                    <a:pt x="724470" y="359008"/>
                  </a:cubicBezTo>
                  <a:cubicBezTo>
                    <a:pt x="721080" y="362399"/>
                    <a:pt x="716481" y="364303"/>
                    <a:pt x="711686" y="364303"/>
                  </a:cubicBezTo>
                  <a:lnTo>
                    <a:pt x="18079" y="364303"/>
                  </a:lnTo>
                  <a:cubicBezTo>
                    <a:pt x="13284" y="364303"/>
                    <a:pt x="8686" y="362399"/>
                    <a:pt x="5295" y="359008"/>
                  </a:cubicBezTo>
                  <a:cubicBezTo>
                    <a:pt x="1905" y="355618"/>
                    <a:pt x="0" y="351019"/>
                    <a:pt x="0" y="346224"/>
                  </a:cubicBezTo>
                  <a:lnTo>
                    <a:pt x="0" y="18079"/>
                  </a:lnTo>
                  <a:cubicBezTo>
                    <a:pt x="0" y="13284"/>
                    <a:pt x="1905" y="8686"/>
                    <a:pt x="5295" y="5295"/>
                  </a:cubicBezTo>
                  <a:cubicBezTo>
                    <a:pt x="8686" y="1905"/>
                    <a:pt x="13284" y="0"/>
                    <a:pt x="18079" y="0"/>
                  </a:cubicBezTo>
                  <a:close/>
                </a:path>
              </a:pathLst>
            </a:custGeom>
            <a:blipFill>
              <a:blip r:embed="rId5"/>
              <a:stretch>
                <a:fillRect l="0" t="-16730" r="0" b="-16730"/>
              </a:stretch>
            </a:blipFill>
          </p:spPr>
        </p:sp>
      </p:grpSp>
      <p:sp>
        <p:nvSpPr>
          <p:cNvPr name="TextBox 45" id="45"/>
          <p:cNvSpPr txBox="true"/>
          <p:nvPr/>
        </p:nvSpPr>
        <p:spPr>
          <a:xfrm rot="0">
            <a:off x="1708752" y="5415360"/>
            <a:ext cx="9388999" cy="2549549"/>
          </a:xfrm>
          <a:prstGeom prst="rect">
            <a:avLst/>
          </a:prstGeom>
        </p:spPr>
        <p:txBody>
          <a:bodyPr anchor="t" rtlCol="false" tIns="0" lIns="0" bIns="0" rIns="0">
            <a:spAutoFit/>
          </a:bodyPr>
          <a:lstStyle/>
          <a:p>
            <a:pPr algn="l">
              <a:lnSpc>
                <a:spcPts val="9983"/>
              </a:lnSpc>
            </a:pPr>
            <a:r>
              <a:rPr lang="en-US" sz="9599" b="true">
                <a:solidFill>
                  <a:srgbClr val="FFFFFF"/>
                </a:solidFill>
                <a:latin typeface="IBM Plex Mono Bold"/>
                <a:ea typeface="IBM Plex Mono Bold"/>
                <a:cs typeface="IBM Plex Mono Bold"/>
                <a:sym typeface="IBM Plex Mono Bold"/>
              </a:rPr>
              <a:t>Python</a:t>
            </a:r>
          </a:p>
          <a:p>
            <a:pPr algn="l">
              <a:lnSpc>
                <a:spcPts val="9983"/>
              </a:lnSpc>
            </a:pPr>
            <a:r>
              <a:rPr lang="en-US" b="true" sz="9599">
                <a:solidFill>
                  <a:srgbClr val="FFFFFF"/>
                </a:solidFill>
                <a:latin typeface="IBM Plex Mono Bold"/>
                <a:ea typeface="IBM Plex Mono Bold"/>
                <a:cs typeface="IBM Plex Mono Bold"/>
                <a:sym typeface="IBM Plex Mono Bold"/>
              </a:rPr>
              <a:t>Programming</a:t>
            </a:r>
          </a:p>
        </p:txBody>
      </p:sp>
      <p:sp>
        <p:nvSpPr>
          <p:cNvPr name="TextBox 46" id="46"/>
          <p:cNvSpPr txBox="true"/>
          <p:nvPr/>
        </p:nvSpPr>
        <p:spPr>
          <a:xfrm rot="0">
            <a:off x="11304854" y="8075606"/>
            <a:ext cx="5954024" cy="690425"/>
          </a:xfrm>
          <a:prstGeom prst="rect">
            <a:avLst/>
          </a:prstGeom>
        </p:spPr>
        <p:txBody>
          <a:bodyPr anchor="t" rtlCol="false" tIns="0" lIns="0" bIns="0" rIns="0">
            <a:spAutoFit/>
          </a:bodyPr>
          <a:lstStyle/>
          <a:p>
            <a:pPr algn="l">
              <a:lnSpc>
                <a:spcPts val="5218"/>
              </a:lnSpc>
            </a:pPr>
            <a:r>
              <a:rPr lang="en-US" sz="5017" b="true">
                <a:solidFill>
                  <a:srgbClr val="071330"/>
                </a:solidFill>
                <a:latin typeface="IBM Plex Mono Bold"/>
                <a:ea typeface="IBM Plex Mono Bold"/>
                <a:cs typeface="IBM Plex Mono Bold"/>
                <a:sym typeface="IBM Plex Mono Bold"/>
              </a:rPr>
              <a:t>Yujan Ranjitkar</a:t>
            </a:r>
          </a:p>
        </p:txBody>
      </p:sp>
      <p:sp>
        <p:nvSpPr>
          <p:cNvPr name="TextBox 47" id="47"/>
          <p:cNvSpPr txBox="true"/>
          <p:nvPr/>
        </p:nvSpPr>
        <p:spPr>
          <a:xfrm rot="0">
            <a:off x="11304854" y="7618077"/>
            <a:ext cx="2711120" cy="390854"/>
          </a:xfrm>
          <a:prstGeom prst="rect">
            <a:avLst/>
          </a:prstGeom>
        </p:spPr>
        <p:txBody>
          <a:bodyPr anchor="t" rtlCol="false" tIns="0" lIns="0" bIns="0" rIns="0">
            <a:spAutoFit/>
          </a:bodyPr>
          <a:lstStyle/>
          <a:p>
            <a:pPr algn="l">
              <a:lnSpc>
                <a:spcPts val="2941"/>
              </a:lnSpc>
            </a:pPr>
            <a:r>
              <a:rPr lang="en-US" sz="2828">
                <a:solidFill>
                  <a:srgbClr val="071330"/>
                </a:solidFill>
                <a:latin typeface="IBM Plex Mono"/>
                <a:ea typeface="IBM Plex Mono"/>
                <a:cs typeface="IBM Plex Mono"/>
                <a:sym typeface="IBM Plex Mono"/>
              </a:rPr>
              <a:t>Presented By</a:t>
            </a:r>
          </a:p>
        </p:txBody>
      </p:sp>
      <p:sp>
        <p:nvSpPr>
          <p:cNvPr name="TextBox 48" id="48"/>
          <p:cNvSpPr txBox="true"/>
          <p:nvPr/>
        </p:nvSpPr>
        <p:spPr>
          <a:xfrm rot="0">
            <a:off x="0" y="9725025"/>
            <a:ext cx="18288000" cy="258326"/>
          </a:xfrm>
          <a:prstGeom prst="rect">
            <a:avLst/>
          </a:prstGeom>
        </p:spPr>
        <p:txBody>
          <a:bodyPr anchor="t" rtlCol="false" tIns="0" lIns="0" bIns="0" rIns="0">
            <a:spAutoFit/>
          </a:bodyPr>
          <a:lstStyle/>
          <a:p>
            <a:pPr algn="ctr">
              <a:lnSpc>
                <a:spcPts val="2005"/>
              </a:lnSpc>
            </a:pPr>
            <a:r>
              <a:rPr lang="en-US" sz="1928">
                <a:solidFill>
                  <a:srgbClr val="000000"/>
                </a:solidFill>
                <a:latin typeface="IBM Plex Mono"/>
                <a:ea typeface="IBM Plex Mono"/>
                <a:cs typeface="IBM Plex Mono"/>
                <a:sym typeface="IBM Plex Mono"/>
              </a:rPr>
              <a:t>A and I पाठशाला Global</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6AC66B"/>
        </a:solidFill>
      </p:bgPr>
    </p:bg>
    <p:spTree>
      <p:nvGrpSpPr>
        <p:cNvPr id="1" name=""/>
        <p:cNvGrpSpPr/>
        <p:nvPr/>
      </p:nvGrpSpPr>
      <p:grpSpPr>
        <a:xfrm>
          <a:off x="0" y="0"/>
          <a:ext cx="0" cy="0"/>
          <a:chOff x="0" y="0"/>
          <a:chExt cx="0" cy="0"/>
        </a:xfrm>
      </p:grpSpPr>
      <p:grpSp>
        <p:nvGrpSpPr>
          <p:cNvPr name="Group 2" id="2"/>
          <p:cNvGrpSpPr/>
          <p:nvPr/>
        </p:nvGrpSpPr>
        <p:grpSpPr>
          <a:xfrm rot="0">
            <a:off x="-365693" y="-275765"/>
            <a:ext cx="19208624" cy="10689082"/>
            <a:chOff x="0" y="0"/>
            <a:chExt cx="25611499" cy="14252110"/>
          </a:xfrm>
        </p:grpSpPr>
        <p:sp>
          <p:nvSpPr>
            <p:cNvPr name="Freeform 3" id="3"/>
            <p:cNvSpPr/>
            <p:nvPr/>
          </p:nvSpPr>
          <p:spPr>
            <a:xfrm flipH="false" flipV="false" rot="0">
              <a:off x="0"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1359389"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grpSp>
      <p:grpSp>
        <p:nvGrpSpPr>
          <p:cNvPr name="Group 5" id="5"/>
          <p:cNvGrpSpPr/>
          <p:nvPr/>
        </p:nvGrpSpPr>
        <p:grpSpPr>
          <a:xfrm rot="0">
            <a:off x="1028700" y="5448787"/>
            <a:ext cx="8020681" cy="3399138"/>
            <a:chOff x="0" y="0"/>
            <a:chExt cx="3845713" cy="1629801"/>
          </a:xfrm>
        </p:grpSpPr>
        <p:sp>
          <p:nvSpPr>
            <p:cNvPr name="Freeform 6" id="6"/>
            <p:cNvSpPr/>
            <p:nvPr/>
          </p:nvSpPr>
          <p:spPr>
            <a:xfrm flipH="false" flipV="false" rot="0">
              <a:off x="0" y="0"/>
              <a:ext cx="3845713" cy="1629801"/>
            </a:xfrm>
            <a:custGeom>
              <a:avLst/>
              <a:gdLst/>
              <a:ahLst/>
              <a:cxnLst/>
              <a:rect r="r" b="b" t="t" l="l"/>
              <a:pathLst>
                <a:path h="1629801" w="3845713">
                  <a:moveTo>
                    <a:pt x="29923" y="0"/>
                  </a:moveTo>
                  <a:lnTo>
                    <a:pt x="3815791" y="0"/>
                  </a:lnTo>
                  <a:cubicBezTo>
                    <a:pt x="3832316" y="0"/>
                    <a:pt x="3845713" y="13397"/>
                    <a:pt x="3845713" y="29923"/>
                  </a:cubicBezTo>
                  <a:lnTo>
                    <a:pt x="3845713" y="1599878"/>
                  </a:lnTo>
                  <a:cubicBezTo>
                    <a:pt x="3845713" y="1607814"/>
                    <a:pt x="3842561" y="1615425"/>
                    <a:pt x="3836949" y="1621037"/>
                  </a:cubicBezTo>
                  <a:cubicBezTo>
                    <a:pt x="3831337" y="1626648"/>
                    <a:pt x="3823727" y="1629801"/>
                    <a:pt x="3815791" y="1629801"/>
                  </a:cubicBezTo>
                  <a:lnTo>
                    <a:pt x="29923" y="1629801"/>
                  </a:lnTo>
                  <a:cubicBezTo>
                    <a:pt x="21987" y="1629801"/>
                    <a:pt x="14376" y="1626648"/>
                    <a:pt x="8764" y="1621037"/>
                  </a:cubicBezTo>
                  <a:cubicBezTo>
                    <a:pt x="3153" y="1615425"/>
                    <a:pt x="0" y="1607814"/>
                    <a:pt x="0" y="1599878"/>
                  </a:cubicBezTo>
                  <a:lnTo>
                    <a:pt x="0" y="29923"/>
                  </a:lnTo>
                  <a:cubicBezTo>
                    <a:pt x="0" y="21987"/>
                    <a:pt x="3153" y="14376"/>
                    <a:pt x="8764" y="8764"/>
                  </a:cubicBezTo>
                  <a:cubicBezTo>
                    <a:pt x="14376" y="3153"/>
                    <a:pt x="21987" y="0"/>
                    <a:pt x="29923" y="0"/>
                  </a:cubicBezTo>
                  <a:close/>
                </a:path>
              </a:pathLst>
            </a:custGeom>
            <a:solidFill>
              <a:srgbClr val="071330"/>
            </a:solidFill>
          </p:spPr>
        </p:sp>
        <p:sp>
          <p:nvSpPr>
            <p:cNvPr name="TextBox 7" id="7"/>
            <p:cNvSpPr txBox="true"/>
            <p:nvPr/>
          </p:nvSpPr>
          <p:spPr>
            <a:xfrm>
              <a:off x="0" y="-38100"/>
              <a:ext cx="3845713" cy="1667901"/>
            </a:xfrm>
            <a:prstGeom prst="rect">
              <a:avLst/>
            </a:prstGeom>
          </p:spPr>
          <p:txBody>
            <a:bodyPr anchor="ctr" rtlCol="false" tIns="50800" lIns="50800" bIns="50800" rIns="50800"/>
            <a:lstStyle/>
            <a:p>
              <a:pPr algn="ctr">
                <a:lnSpc>
                  <a:spcPts val="2659"/>
                </a:lnSpc>
                <a:spcBef>
                  <a:spcPct val="0"/>
                </a:spcBef>
              </a:pPr>
            </a:p>
          </p:txBody>
        </p:sp>
      </p:grpSp>
      <p:grpSp>
        <p:nvGrpSpPr>
          <p:cNvPr name="Group 8" id="8"/>
          <p:cNvGrpSpPr/>
          <p:nvPr/>
        </p:nvGrpSpPr>
        <p:grpSpPr>
          <a:xfrm rot="0">
            <a:off x="9238619" y="5448787"/>
            <a:ext cx="8020681" cy="3399138"/>
            <a:chOff x="0" y="0"/>
            <a:chExt cx="3845713" cy="1629801"/>
          </a:xfrm>
        </p:grpSpPr>
        <p:sp>
          <p:nvSpPr>
            <p:cNvPr name="Freeform 9" id="9"/>
            <p:cNvSpPr/>
            <p:nvPr/>
          </p:nvSpPr>
          <p:spPr>
            <a:xfrm flipH="false" flipV="false" rot="0">
              <a:off x="0" y="0"/>
              <a:ext cx="3845713" cy="1629801"/>
            </a:xfrm>
            <a:custGeom>
              <a:avLst/>
              <a:gdLst/>
              <a:ahLst/>
              <a:cxnLst/>
              <a:rect r="r" b="b" t="t" l="l"/>
              <a:pathLst>
                <a:path h="1629801" w="3845713">
                  <a:moveTo>
                    <a:pt x="29923" y="0"/>
                  </a:moveTo>
                  <a:lnTo>
                    <a:pt x="3815791" y="0"/>
                  </a:lnTo>
                  <a:cubicBezTo>
                    <a:pt x="3832316" y="0"/>
                    <a:pt x="3845713" y="13397"/>
                    <a:pt x="3845713" y="29923"/>
                  </a:cubicBezTo>
                  <a:lnTo>
                    <a:pt x="3845713" y="1599878"/>
                  </a:lnTo>
                  <a:cubicBezTo>
                    <a:pt x="3845713" y="1607814"/>
                    <a:pt x="3842561" y="1615425"/>
                    <a:pt x="3836949" y="1621037"/>
                  </a:cubicBezTo>
                  <a:cubicBezTo>
                    <a:pt x="3831337" y="1626648"/>
                    <a:pt x="3823727" y="1629801"/>
                    <a:pt x="3815791" y="1629801"/>
                  </a:cubicBezTo>
                  <a:lnTo>
                    <a:pt x="29923" y="1629801"/>
                  </a:lnTo>
                  <a:cubicBezTo>
                    <a:pt x="21987" y="1629801"/>
                    <a:pt x="14376" y="1626648"/>
                    <a:pt x="8764" y="1621037"/>
                  </a:cubicBezTo>
                  <a:cubicBezTo>
                    <a:pt x="3153" y="1615425"/>
                    <a:pt x="0" y="1607814"/>
                    <a:pt x="0" y="1599878"/>
                  </a:cubicBezTo>
                  <a:lnTo>
                    <a:pt x="0" y="29923"/>
                  </a:lnTo>
                  <a:cubicBezTo>
                    <a:pt x="0" y="21987"/>
                    <a:pt x="3153" y="14376"/>
                    <a:pt x="8764" y="8764"/>
                  </a:cubicBezTo>
                  <a:cubicBezTo>
                    <a:pt x="14376" y="3153"/>
                    <a:pt x="21987" y="0"/>
                    <a:pt x="29923" y="0"/>
                  </a:cubicBezTo>
                  <a:close/>
                </a:path>
              </a:pathLst>
            </a:custGeom>
            <a:solidFill>
              <a:srgbClr val="071330"/>
            </a:solidFill>
          </p:spPr>
        </p:sp>
        <p:sp>
          <p:nvSpPr>
            <p:cNvPr name="TextBox 10" id="10"/>
            <p:cNvSpPr txBox="true"/>
            <p:nvPr/>
          </p:nvSpPr>
          <p:spPr>
            <a:xfrm>
              <a:off x="0" y="-38100"/>
              <a:ext cx="3845713" cy="1667901"/>
            </a:xfrm>
            <a:prstGeom prst="rect">
              <a:avLst/>
            </a:prstGeom>
          </p:spPr>
          <p:txBody>
            <a:bodyPr anchor="ctr" rtlCol="false" tIns="50800" lIns="50800" bIns="50800" rIns="50800"/>
            <a:lstStyle/>
            <a:p>
              <a:pPr algn="ctr">
                <a:lnSpc>
                  <a:spcPts val="2659"/>
                </a:lnSpc>
                <a:spcBef>
                  <a:spcPct val="0"/>
                </a:spcBef>
              </a:pPr>
            </a:p>
          </p:txBody>
        </p:sp>
      </p:grpSp>
      <p:grpSp>
        <p:nvGrpSpPr>
          <p:cNvPr name="Group 11" id="11"/>
          <p:cNvGrpSpPr/>
          <p:nvPr/>
        </p:nvGrpSpPr>
        <p:grpSpPr>
          <a:xfrm rot="0">
            <a:off x="1497701" y="5729857"/>
            <a:ext cx="190900" cy="190900"/>
            <a:chOff x="0" y="0"/>
            <a:chExt cx="6350000" cy="6350000"/>
          </a:xfrm>
        </p:grpSpPr>
        <p:sp>
          <p:nvSpPr>
            <p:cNvPr name="Freeform 12" id="12"/>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13" id="13"/>
          <p:cNvGrpSpPr/>
          <p:nvPr/>
        </p:nvGrpSpPr>
        <p:grpSpPr>
          <a:xfrm rot="0">
            <a:off x="9707620" y="5729857"/>
            <a:ext cx="190900" cy="190900"/>
            <a:chOff x="0" y="0"/>
            <a:chExt cx="6350000" cy="6350000"/>
          </a:xfrm>
        </p:grpSpPr>
        <p:sp>
          <p:nvSpPr>
            <p:cNvPr name="Freeform 14" id="14"/>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15" id="15"/>
          <p:cNvGrpSpPr/>
          <p:nvPr/>
        </p:nvGrpSpPr>
        <p:grpSpPr>
          <a:xfrm rot="0">
            <a:off x="1747175" y="5729857"/>
            <a:ext cx="190900" cy="190900"/>
            <a:chOff x="0" y="0"/>
            <a:chExt cx="6350000" cy="6350000"/>
          </a:xfrm>
        </p:grpSpPr>
        <p:sp>
          <p:nvSpPr>
            <p:cNvPr name="Freeform 16" id="16"/>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17" id="17"/>
          <p:cNvGrpSpPr/>
          <p:nvPr/>
        </p:nvGrpSpPr>
        <p:grpSpPr>
          <a:xfrm rot="0">
            <a:off x="9957094" y="5729857"/>
            <a:ext cx="190900" cy="190900"/>
            <a:chOff x="0" y="0"/>
            <a:chExt cx="6350000" cy="6350000"/>
          </a:xfrm>
        </p:grpSpPr>
        <p:sp>
          <p:nvSpPr>
            <p:cNvPr name="Freeform 18" id="18"/>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19" id="19"/>
          <p:cNvGrpSpPr/>
          <p:nvPr/>
        </p:nvGrpSpPr>
        <p:grpSpPr>
          <a:xfrm rot="0">
            <a:off x="1995627" y="5729857"/>
            <a:ext cx="190900" cy="190900"/>
            <a:chOff x="0" y="0"/>
            <a:chExt cx="6350000" cy="6350000"/>
          </a:xfrm>
        </p:grpSpPr>
        <p:sp>
          <p:nvSpPr>
            <p:cNvPr name="Freeform 20" id="20"/>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21" id="21"/>
          <p:cNvGrpSpPr/>
          <p:nvPr/>
        </p:nvGrpSpPr>
        <p:grpSpPr>
          <a:xfrm rot="0">
            <a:off x="10205546" y="5729857"/>
            <a:ext cx="190900" cy="190900"/>
            <a:chOff x="0" y="0"/>
            <a:chExt cx="6350000" cy="6350000"/>
          </a:xfrm>
        </p:grpSpPr>
        <p:sp>
          <p:nvSpPr>
            <p:cNvPr name="Freeform 22" id="22"/>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23" id="23"/>
          <p:cNvGrpSpPr/>
          <p:nvPr/>
        </p:nvGrpSpPr>
        <p:grpSpPr>
          <a:xfrm rot="0">
            <a:off x="12089041" y="1028700"/>
            <a:ext cx="5170259" cy="3351846"/>
            <a:chOff x="0" y="0"/>
            <a:chExt cx="2744378" cy="1779163"/>
          </a:xfrm>
        </p:grpSpPr>
        <p:sp>
          <p:nvSpPr>
            <p:cNvPr name="Freeform 24" id="24"/>
            <p:cNvSpPr/>
            <p:nvPr/>
          </p:nvSpPr>
          <p:spPr>
            <a:xfrm flipH="false" flipV="false" rot="0">
              <a:off x="0" y="0"/>
              <a:ext cx="2744378" cy="1779163"/>
            </a:xfrm>
            <a:custGeom>
              <a:avLst/>
              <a:gdLst/>
              <a:ahLst/>
              <a:cxnLst/>
              <a:rect r="r" b="b" t="t" l="l"/>
              <a:pathLst>
                <a:path h="1779163" w="2744378">
                  <a:moveTo>
                    <a:pt x="25456" y="0"/>
                  </a:moveTo>
                  <a:lnTo>
                    <a:pt x="2718923" y="0"/>
                  </a:lnTo>
                  <a:cubicBezTo>
                    <a:pt x="2732981" y="0"/>
                    <a:pt x="2744378" y="11397"/>
                    <a:pt x="2744378" y="25456"/>
                  </a:cubicBezTo>
                  <a:lnTo>
                    <a:pt x="2744378" y="1753707"/>
                  </a:lnTo>
                  <a:cubicBezTo>
                    <a:pt x="2744378" y="1767766"/>
                    <a:pt x="2732981" y="1779163"/>
                    <a:pt x="2718923" y="1779163"/>
                  </a:cubicBezTo>
                  <a:lnTo>
                    <a:pt x="25456" y="1779163"/>
                  </a:lnTo>
                  <a:cubicBezTo>
                    <a:pt x="11397" y="1779163"/>
                    <a:pt x="0" y="1767766"/>
                    <a:pt x="0" y="1753707"/>
                  </a:cubicBezTo>
                  <a:lnTo>
                    <a:pt x="0" y="25456"/>
                  </a:lnTo>
                  <a:cubicBezTo>
                    <a:pt x="0" y="11397"/>
                    <a:pt x="11397" y="0"/>
                    <a:pt x="25456" y="0"/>
                  </a:cubicBezTo>
                  <a:close/>
                </a:path>
              </a:pathLst>
            </a:custGeom>
            <a:solidFill>
              <a:srgbClr val="071330"/>
            </a:solidFill>
          </p:spPr>
        </p:sp>
        <p:sp>
          <p:nvSpPr>
            <p:cNvPr name="TextBox 25" id="25"/>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26" id="26"/>
          <p:cNvGrpSpPr/>
          <p:nvPr/>
        </p:nvGrpSpPr>
        <p:grpSpPr>
          <a:xfrm rot="0">
            <a:off x="12426471" y="1282592"/>
            <a:ext cx="172440" cy="172440"/>
            <a:chOff x="0" y="0"/>
            <a:chExt cx="6350000" cy="6350000"/>
          </a:xfrm>
        </p:grpSpPr>
        <p:sp>
          <p:nvSpPr>
            <p:cNvPr name="Freeform 27" id="27"/>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28" id="28"/>
          <p:cNvGrpSpPr/>
          <p:nvPr/>
        </p:nvGrpSpPr>
        <p:grpSpPr>
          <a:xfrm rot="0">
            <a:off x="12651822" y="1282592"/>
            <a:ext cx="172440" cy="172440"/>
            <a:chOff x="0" y="0"/>
            <a:chExt cx="6350000" cy="6350000"/>
          </a:xfrm>
        </p:grpSpPr>
        <p:sp>
          <p:nvSpPr>
            <p:cNvPr name="Freeform 29" id="29"/>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30" id="30"/>
          <p:cNvGrpSpPr/>
          <p:nvPr/>
        </p:nvGrpSpPr>
        <p:grpSpPr>
          <a:xfrm rot="0">
            <a:off x="12876250" y="1282592"/>
            <a:ext cx="172440" cy="172440"/>
            <a:chOff x="0" y="0"/>
            <a:chExt cx="6350000" cy="6350000"/>
          </a:xfrm>
        </p:grpSpPr>
        <p:sp>
          <p:nvSpPr>
            <p:cNvPr name="Freeform 31" id="31"/>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32" id="32"/>
          <p:cNvGrpSpPr/>
          <p:nvPr/>
        </p:nvGrpSpPr>
        <p:grpSpPr>
          <a:xfrm rot="0">
            <a:off x="12426471" y="1754457"/>
            <a:ext cx="4512950" cy="2252892"/>
            <a:chOff x="0" y="0"/>
            <a:chExt cx="729766" cy="364303"/>
          </a:xfrm>
        </p:grpSpPr>
        <p:sp>
          <p:nvSpPr>
            <p:cNvPr name="Freeform 33" id="33"/>
            <p:cNvSpPr/>
            <p:nvPr/>
          </p:nvSpPr>
          <p:spPr>
            <a:xfrm flipH="false" flipV="false" rot="0">
              <a:off x="0" y="0"/>
              <a:ext cx="729766" cy="364303"/>
            </a:xfrm>
            <a:custGeom>
              <a:avLst/>
              <a:gdLst/>
              <a:ahLst/>
              <a:cxnLst/>
              <a:rect r="r" b="b" t="t" l="l"/>
              <a:pathLst>
                <a:path h="364303" w="729766">
                  <a:moveTo>
                    <a:pt x="18870" y="0"/>
                  </a:moveTo>
                  <a:lnTo>
                    <a:pt x="710895" y="0"/>
                  </a:lnTo>
                  <a:cubicBezTo>
                    <a:pt x="715900" y="0"/>
                    <a:pt x="720700" y="1988"/>
                    <a:pt x="724239" y="5527"/>
                  </a:cubicBezTo>
                  <a:cubicBezTo>
                    <a:pt x="727778" y="9066"/>
                    <a:pt x="729766" y="13866"/>
                    <a:pt x="729766" y="18870"/>
                  </a:cubicBezTo>
                  <a:lnTo>
                    <a:pt x="729766" y="345433"/>
                  </a:lnTo>
                  <a:cubicBezTo>
                    <a:pt x="729766" y="350438"/>
                    <a:pt x="727778" y="355238"/>
                    <a:pt x="724239" y="358776"/>
                  </a:cubicBezTo>
                  <a:cubicBezTo>
                    <a:pt x="720700" y="362315"/>
                    <a:pt x="715900" y="364303"/>
                    <a:pt x="710895" y="364303"/>
                  </a:cubicBezTo>
                  <a:lnTo>
                    <a:pt x="18870" y="364303"/>
                  </a:lnTo>
                  <a:cubicBezTo>
                    <a:pt x="13866" y="364303"/>
                    <a:pt x="9066" y="362315"/>
                    <a:pt x="5527" y="358776"/>
                  </a:cubicBezTo>
                  <a:cubicBezTo>
                    <a:pt x="1988" y="355238"/>
                    <a:pt x="0" y="350438"/>
                    <a:pt x="0" y="345433"/>
                  </a:cubicBezTo>
                  <a:lnTo>
                    <a:pt x="0" y="18870"/>
                  </a:lnTo>
                  <a:cubicBezTo>
                    <a:pt x="0" y="13866"/>
                    <a:pt x="1988" y="9066"/>
                    <a:pt x="5527" y="5527"/>
                  </a:cubicBezTo>
                  <a:cubicBezTo>
                    <a:pt x="9066" y="1988"/>
                    <a:pt x="13866" y="0"/>
                    <a:pt x="18870" y="0"/>
                  </a:cubicBezTo>
                  <a:close/>
                </a:path>
              </a:pathLst>
            </a:custGeom>
            <a:blipFill>
              <a:blip r:embed="rId4"/>
              <a:stretch>
                <a:fillRect l="0" t="-16730" r="0" b="-16730"/>
              </a:stretch>
            </a:blipFill>
          </p:spPr>
        </p:sp>
      </p:grpSp>
      <p:grpSp>
        <p:nvGrpSpPr>
          <p:cNvPr name="Group 34" id="34"/>
          <p:cNvGrpSpPr/>
          <p:nvPr/>
        </p:nvGrpSpPr>
        <p:grpSpPr>
          <a:xfrm rot="0">
            <a:off x="11527734" y="7831189"/>
            <a:ext cx="3693239" cy="454214"/>
            <a:chOff x="0" y="0"/>
            <a:chExt cx="972705" cy="119628"/>
          </a:xfrm>
        </p:grpSpPr>
        <p:sp>
          <p:nvSpPr>
            <p:cNvPr name="Freeform 35" id="35"/>
            <p:cNvSpPr/>
            <p:nvPr/>
          </p:nvSpPr>
          <p:spPr>
            <a:xfrm flipH="false" flipV="false" rot="0">
              <a:off x="0" y="0"/>
              <a:ext cx="972705" cy="119628"/>
            </a:xfrm>
            <a:custGeom>
              <a:avLst/>
              <a:gdLst/>
              <a:ahLst/>
              <a:cxnLst/>
              <a:rect r="r" b="b" t="t" l="l"/>
              <a:pathLst>
                <a:path h="119628" w="972705">
                  <a:moveTo>
                    <a:pt x="59814" y="0"/>
                  </a:moveTo>
                  <a:lnTo>
                    <a:pt x="912891" y="0"/>
                  </a:lnTo>
                  <a:cubicBezTo>
                    <a:pt x="945925" y="0"/>
                    <a:pt x="972705" y="26780"/>
                    <a:pt x="972705" y="59814"/>
                  </a:cubicBezTo>
                  <a:lnTo>
                    <a:pt x="972705" y="59814"/>
                  </a:lnTo>
                  <a:cubicBezTo>
                    <a:pt x="972705" y="92849"/>
                    <a:pt x="945925" y="119628"/>
                    <a:pt x="912891" y="119628"/>
                  </a:cubicBezTo>
                  <a:lnTo>
                    <a:pt x="59814" y="119628"/>
                  </a:lnTo>
                  <a:cubicBezTo>
                    <a:pt x="26780" y="119628"/>
                    <a:pt x="0" y="92849"/>
                    <a:pt x="0" y="59814"/>
                  </a:cubicBezTo>
                  <a:lnTo>
                    <a:pt x="0" y="59814"/>
                  </a:lnTo>
                  <a:cubicBezTo>
                    <a:pt x="0" y="26780"/>
                    <a:pt x="26780" y="0"/>
                    <a:pt x="59814" y="0"/>
                  </a:cubicBezTo>
                  <a:close/>
                </a:path>
              </a:pathLst>
            </a:custGeom>
            <a:solidFill>
              <a:srgbClr val="6AC66B"/>
            </a:solidFill>
          </p:spPr>
        </p:sp>
        <p:sp>
          <p:nvSpPr>
            <p:cNvPr name="TextBox 36" id="36"/>
            <p:cNvSpPr txBox="true"/>
            <p:nvPr/>
          </p:nvSpPr>
          <p:spPr>
            <a:xfrm>
              <a:off x="0" y="-38100"/>
              <a:ext cx="972705" cy="157728"/>
            </a:xfrm>
            <a:prstGeom prst="rect">
              <a:avLst/>
            </a:prstGeom>
          </p:spPr>
          <p:txBody>
            <a:bodyPr anchor="ctr" rtlCol="false" tIns="50800" lIns="50800" bIns="50800" rIns="50800"/>
            <a:lstStyle/>
            <a:p>
              <a:pPr algn="ctr">
                <a:lnSpc>
                  <a:spcPts val="2659"/>
                </a:lnSpc>
              </a:pPr>
            </a:p>
          </p:txBody>
        </p:sp>
      </p:grpSp>
      <p:sp>
        <p:nvSpPr>
          <p:cNvPr name="TextBox 37" id="37"/>
          <p:cNvSpPr txBox="true"/>
          <p:nvPr/>
        </p:nvSpPr>
        <p:spPr>
          <a:xfrm rot="0">
            <a:off x="1028700" y="1284995"/>
            <a:ext cx="10703347" cy="4115419"/>
          </a:xfrm>
          <a:prstGeom prst="rect">
            <a:avLst/>
          </a:prstGeom>
        </p:spPr>
        <p:txBody>
          <a:bodyPr anchor="t" rtlCol="false" tIns="0" lIns="0" bIns="0" rIns="0">
            <a:spAutoFit/>
          </a:bodyPr>
          <a:lstStyle/>
          <a:p>
            <a:pPr algn="l">
              <a:lnSpc>
                <a:spcPts val="8125"/>
              </a:lnSpc>
            </a:pPr>
            <a:r>
              <a:rPr lang="en-US" sz="7813" b="true">
                <a:solidFill>
                  <a:srgbClr val="FFFFFF"/>
                </a:solidFill>
                <a:latin typeface="IBM Plex Mono Bold"/>
                <a:ea typeface="IBM Plex Mono Bold"/>
                <a:cs typeface="IBM Plex Mono Bold"/>
                <a:sym typeface="IBM Plex Mono Bold"/>
              </a:rPr>
              <a:t>Introduction to Python &amp; Environment Setup</a:t>
            </a:r>
          </a:p>
          <a:p>
            <a:pPr algn="l">
              <a:lnSpc>
                <a:spcPts val="8125"/>
              </a:lnSpc>
            </a:pPr>
          </a:p>
        </p:txBody>
      </p:sp>
      <p:sp>
        <p:nvSpPr>
          <p:cNvPr name="TextBox 38" id="38"/>
          <p:cNvSpPr txBox="true"/>
          <p:nvPr/>
        </p:nvSpPr>
        <p:spPr>
          <a:xfrm rot="0">
            <a:off x="1497701" y="6235082"/>
            <a:ext cx="6938505" cy="2598671"/>
          </a:xfrm>
          <a:prstGeom prst="rect">
            <a:avLst/>
          </a:prstGeom>
        </p:spPr>
        <p:txBody>
          <a:bodyPr anchor="t" rtlCol="false" tIns="0" lIns="0" bIns="0" rIns="0">
            <a:spAutoFit/>
          </a:bodyPr>
          <a:lstStyle/>
          <a:p>
            <a:pPr algn="l" marL="454873" indent="-227437" lvl="1">
              <a:lnSpc>
                <a:spcPts val="2612"/>
              </a:lnSpc>
              <a:buFont typeface="Arial"/>
              <a:buChar char="•"/>
            </a:pPr>
            <a:r>
              <a:rPr lang="en-US" sz="2106">
                <a:solidFill>
                  <a:srgbClr val="FFFFFF"/>
                </a:solidFill>
                <a:latin typeface="IBM Plex Mono"/>
                <a:ea typeface="IBM Plex Mono"/>
                <a:cs typeface="IBM Plex Mono"/>
                <a:sym typeface="IBM Plex Mono"/>
              </a:rPr>
              <a:t>Python: High-level, readable, open-source programming language</a:t>
            </a:r>
          </a:p>
          <a:p>
            <a:pPr algn="l" marL="454873" indent="-227437" lvl="1">
              <a:lnSpc>
                <a:spcPts val="2612"/>
              </a:lnSpc>
              <a:buFont typeface="Arial"/>
              <a:buChar char="•"/>
            </a:pPr>
            <a:r>
              <a:rPr lang="en-US" sz="2106">
                <a:solidFill>
                  <a:srgbClr val="FFFFFF"/>
                </a:solidFill>
                <a:latin typeface="IBM Plex Mono"/>
                <a:ea typeface="IBM Plex Mono"/>
                <a:cs typeface="IBM Plex Mono"/>
                <a:sym typeface="IBM Plex Mono"/>
              </a:rPr>
              <a:t>Why Python? Easy to learn, powerful, widely used</a:t>
            </a:r>
          </a:p>
          <a:p>
            <a:pPr algn="l" marL="454873" indent="-227437" lvl="1">
              <a:lnSpc>
                <a:spcPts val="2612"/>
              </a:lnSpc>
              <a:buFont typeface="Arial"/>
              <a:buChar char="•"/>
            </a:pPr>
            <a:r>
              <a:rPr lang="en-US" sz="2106">
                <a:solidFill>
                  <a:srgbClr val="FFFFFF"/>
                </a:solidFill>
                <a:latin typeface="IBM Plex Mono"/>
                <a:ea typeface="IBM Plex Mono"/>
                <a:cs typeface="IBM Plex Mono"/>
                <a:sym typeface="IBM Plex Mono"/>
              </a:rPr>
              <a:t>Python Versions: Use Python 3.13.3</a:t>
            </a:r>
          </a:p>
          <a:p>
            <a:pPr algn="l" marL="454873" indent="-227437" lvl="1">
              <a:lnSpc>
                <a:spcPts val="2612"/>
              </a:lnSpc>
              <a:buFont typeface="Arial"/>
              <a:buChar char="•"/>
            </a:pPr>
            <a:r>
              <a:rPr lang="en-US" sz="2106">
                <a:solidFill>
                  <a:srgbClr val="FFFFFF"/>
                </a:solidFill>
                <a:latin typeface="IBM Plex Mono"/>
                <a:ea typeface="IBM Plex Mono"/>
                <a:cs typeface="IBM Plex Mono"/>
                <a:sym typeface="IBM Plex Mono"/>
              </a:rPr>
              <a:t>Applications: Web dev, data science, automation, ML, etc.</a:t>
            </a:r>
          </a:p>
          <a:p>
            <a:pPr algn="l">
              <a:lnSpc>
                <a:spcPts val="2612"/>
              </a:lnSpc>
            </a:pPr>
          </a:p>
        </p:txBody>
      </p:sp>
      <p:sp>
        <p:nvSpPr>
          <p:cNvPr name="TextBox 39" id="39"/>
          <p:cNvSpPr txBox="true"/>
          <p:nvPr/>
        </p:nvSpPr>
        <p:spPr>
          <a:xfrm rot="0">
            <a:off x="9611565" y="6235082"/>
            <a:ext cx="6938505" cy="1951090"/>
          </a:xfrm>
          <a:prstGeom prst="rect">
            <a:avLst/>
          </a:prstGeom>
        </p:spPr>
        <p:txBody>
          <a:bodyPr anchor="t" rtlCol="false" tIns="0" lIns="0" bIns="0" rIns="0">
            <a:spAutoFit/>
          </a:bodyPr>
          <a:lstStyle/>
          <a:p>
            <a:pPr algn="l" marL="454872" indent="-227436" lvl="1">
              <a:lnSpc>
                <a:spcPts val="2612"/>
              </a:lnSpc>
              <a:buFont typeface="Arial"/>
              <a:buChar char="•"/>
            </a:pPr>
            <a:r>
              <a:rPr lang="en-US" sz="2106">
                <a:solidFill>
                  <a:srgbClr val="FFFFFF"/>
                </a:solidFill>
                <a:latin typeface="IBM Plex Mono"/>
                <a:ea typeface="IBM Plex Mono"/>
                <a:cs typeface="IBM Plex Mono"/>
                <a:sym typeface="IBM Plex Mono"/>
              </a:rPr>
              <a:t>Install Python from python.org</a:t>
            </a:r>
          </a:p>
          <a:p>
            <a:pPr algn="l" marL="454872" indent="-227436" lvl="1">
              <a:lnSpc>
                <a:spcPts val="2612"/>
              </a:lnSpc>
              <a:buFont typeface="Arial"/>
              <a:buChar char="•"/>
            </a:pPr>
            <a:r>
              <a:rPr lang="en-US" sz="2106">
                <a:solidFill>
                  <a:srgbClr val="FFFFFF"/>
                </a:solidFill>
                <a:latin typeface="IBM Plex Mono"/>
                <a:ea typeface="IBM Plex Mono"/>
                <a:cs typeface="IBM Plex Mono"/>
                <a:sym typeface="IBM Plex Mono"/>
              </a:rPr>
              <a:t>IDEs: </a:t>
            </a:r>
            <a:r>
              <a:rPr lang="en-US" sz="2106">
                <a:solidFill>
                  <a:srgbClr val="FFFFFF"/>
                </a:solidFill>
                <a:latin typeface="IBM Plex Mono"/>
                <a:ea typeface="IBM Plex Mono"/>
                <a:cs typeface="IBM Plex Mono"/>
                <a:sym typeface="IBM Plex Mono"/>
              </a:rPr>
              <a:t>VS Code OR PyCharm</a:t>
            </a:r>
          </a:p>
          <a:p>
            <a:pPr algn="l" marL="454872" indent="-227436" lvl="1">
              <a:lnSpc>
                <a:spcPts val="2612"/>
              </a:lnSpc>
              <a:buFont typeface="Arial"/>
              <a:buChar char="•"/>
            </a:pPr>
            <a:r>
              <a:rPr lang="en-US" sz="2106">
                <a:solidFill>
                  <a:srgbClr val="FFFFFF"/>
                </a:solidFill>
                <a:latin typeface="IBM Plex Mono"/>
                <a:ea typeface="IBM Plex Mono"/>
                <a:cs typeface="IBM Plex Mono"/>
                <a:sym typeface="IBM Plex Mono"/>
              </a:rPr>
              <a:t>Try interactive REPL: type python in terminal or use online REPLs</a:t>
            </a:r>
          </a:p>
          <a:p>
            <a:pPr algn="l" marL="454872" indent="-227436" lvl="1">
              <a:lnSpc>
                <a:spcPts val="2612"/>
              </a:lnSpc>
              <a:buFont typeface="Arial"/>
              <a:buChar char="•"/>
            </a:pPr>
            <a:r>
              <a:rPr lang="en-US" sz="2106">
                <a:solidFill>
                  <a:srgbClr val="FFFFFF"/>
                </a:solidFill>
                <a:latin typeface="IBM Plex Mono"/>
                <a:ea typeface="IBM Plex Mono"/>
                <a:cs typeface="IBM Plex Mono"/>
                <a:sym typeface="IBM Plex Mono"/>
              </a:rPr>
              <a:t>Example Code: </a:t>
            </a:r>
          </a:p>
          <a:p>
            <a:pPr algn="l">
              <a:lnSpc>
                <a:spcPts val="2612"/>
              </a:lnSpc>
            </a:pPr>
            <a:r>
              <a:rPr lang="en-US" sz="2106">
                <a:solidFill>
                  <a:srgbClr val="000000"/>
                </a:solidFill>
                <a:latin typeface="IBM Plex Mono"/>
                <a:ea typeface="IBM Plex Mono"/>
                <a:cs typeface="IBM Plex Mono"/>
                <a:sym typeface="IBM Plex Mono"/>
              </a:rPr>
              <a:t>             </a:t>
            </a:r>
            <a:r>
              <a:rPr lang="en-US" sz="2106">
                <a:solidFill>
                  <a:srgbClr val="000000"/>
                </a:solidFill>
                <a:latin typeface="IBM Plex Mono"/>
                <a:ea typeface="IBM Plex Mono"/>
                <a:cs typeface="IBM Plex Mono"/>
                <a:sym typeface="IBM Plex Mono"/>
              </a:rPr>
              <a:t>print("Hello, World!")</a:t>
            </a:r>
          </a:p>
        </p:txBody>
      </p:sp>
      <p:sp>
        <p:nvSpPr>
          <p:cNvPr name="TextBox 40" id="40"/>
          <p:cNvSpPr txBox="true"/>
          <p:nvPr/>
        </p:nvSpPr>
        <p:spPr>
          <a:xfrm rot="0">
            <a:off x="0" y="9725025"/>
            <a:ext cx="18288000" cy="258326"/>
          </a:xfrm>
          <a:prstGeom prst="rect">
            <a:avLst/>
          </a:prstGeom>
        </p:spPr>
        <p:txBody>
          <a:bodyPr anchor="t" rtlCol="false" tIns="0" lIns="0" bIns="0" rIns="0">
            <a:spAutoFit/>
          </a:bodyPr>
          <a:lstStyle/>
          <a:p>
            <a:pPr algn="ctr">
              <a:lnSpc>
                <a:spcPts val="2005"/>
              </a:lnSpc>
            </a:pPr>
            <a:r>
              <a:rPr lang="en-US" sz="1928">
                <a:solidFill>
                  <a:srgbClr val="000000"/>
                </a:solidFill>
                <a:latin typeface="IBM Plex Mono"/>
                <a:ea typeface="IBM Plex Mono"/>
                <a:cs typeface="IBM Plex Mono"/>
                <a:sym typeface="IBM Plex Mono"/>
              </a:rPr>
              <a:t>A and I पाठशाला Global</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6AC66B"/>
        </a:solidFill>
      </p:bgPr>
    </p:bg>
    <p:spTree>
      <p:nvGrpSpPr>
        <p:cNvPr id="1" name=""/>
        <p:cNvGrpSpPr/>
        <p:nvPr/>
      </p:nvGrpSpPr>
      <p:grpSpPr>
        <a:xfrm>
          <a:off x="0" y="0"/>
          <a:ext cx="0" cy="0"/>
          <a:chOff x="0" y="0"/>
          <a:chExt cx="0" cy="0"/>
        </a:xfrm>
      </p:grpSpPr>
      <p:grpSp>
        <p:nvGrpSpPr>
          <p:cNvPr name="Group 2" id="2"/>
          <p:cNvGrpSpPr/>
          <p:nvPr/>
        </p:nvGrpSpPr>
        <p:grpSpPr>
          <a:xfrm rot="0">
            <a:off x="-460312" y="-201041"/>
            <a:ext cx="19208624" cy="10689082"/>
            <a:chOff x="0" y="0"/>
            <a:chExt cx="25611499" cy="14252110"/>
          </a:xfrm>
        </p:grpSpPr>
        <p:sp>
          <p:nvSpPr>
            <p:cNvPr name="Freeform 3" id="3"/>
            <p:cNvSpPr/>
            <p:nvPr/>
          </p:nvSpPr>
          <p:spPr>
            <a:xfrm flipH="false" flipV="false" rot="0">
              <a:off x="0"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1359389"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grpSp>
      <p:grpSp>
        <p:nvGrpSpPr>
          <p:cNvPr name="Group 5" id="5"/>
          <p:cNvGrpSpPr/>
          <p:nvPr/>
        </p:nvGrpSpPr>
        <p:grpSpPr>
          <a:xfrm rot="0">
            <a:off x="1028700" y="4549642"/>
            <a:ext cx="10420061" cy="4708658"/>
            <a:chOff x="0" y="0"/>
            <a:chExt cx="2744378" cy="1240140"/>
          </a:xfrm>
        </p:grpSpPr>
        <p:sp>
          <p:nvSpPr>
            <p:cNvPr name="Freeform 6" id="6"/>
            <p:cNvSpPr/>
            <p:nvPr/>
          </p:nvSpPr>
          <p:spPr>
            <a:xfrm flipH="false" flipV="false" rot="0">
              <a:off x="0" y="0"/>
              <a:ext cx="2744378" cy="1240140"/>
            </a:xfrm>
            <a:custGeom>
              <a:avLst/>
              <a:gdLst/>
              <a:ahLst/>
              <a:cxnLst/>
              <a:rect r="r" b="b" t="t" l="l"/>
              <a:pathLst>
                <a:path h="1240140" w="2744378">
                  <a:moveTo>
                    <a:pt x="37892" y="0"/>
                  </a:moveTo>
                  <a:lnTo>
                    <a:pt x="2706486" y="0"/>
                  </a:lnTo>
                  <a:cubicBezTo>
                    <a:pt x="2727413" y="0"/>
                    <a:pt x="2744378" y="16965"/>
                    <a:pt x="2744378" y="37892"/>
                  </a:cubicBezTo>
                  <a:lnTo>
                    <a:pt x="2744378" y="1202248"/>
                  </a:lnTo>
                  <a:cubicBezTo>
                    <a:pt x="2744378" y="1223175"/>
                    <a:pt x="2727413" y="1240140"/>
                    <a:pt x="2706486" y="1240140"/>
                  </a:cubicBezTo>
                  <a:lnTo>
                    <a:pt x="37892" y="1240140"/>
                  </a:lnTo>
                  <a:cubicBezTo>
                    <a:pt x="16965" y="1240140"/>
                    <a:pt x="0" y="1223175"/>
                    <a:pt x="0" y="1202248"/>
                  </a:cubicBezTo>
                  <a:lnTo>
                    <a:pt x="0" y="37892"/>
                  </a:lnTo>
                  <a:cubicBezTo>
                    <a:pt x="0" y="16965"/>
                    <a:pt x="16965" y="0"/>
                    <a:pt x="37892" y="0"/>
                  </a:cubicBezTo>
                  <a:close/>
                </a:path>
              </a:pathLst>
            </a:custGeom>
            <a:solidFill>
              <a:srgbClr val="071330"/>
            </a:solidFill>
          </p:spPr>
        </p:sp>
        <p:sp>
          <p:nvSpPr>
            <p:cNvPr name="TextBox 7" id="7"/>
            <p:cNvSpPr txBox="true"/>
            <p:nvPr/>
          </p:nvSpPr>
          <p:spPr>
            <a:xfrm>
              <a:off x="0" y="-38100"/>
              <a:ext cx="2744378" cy="1278240"/>
            </a:xfrm>
            <a:prstGeom prst="rect">
              <a:avLst/>
            </a:prstGeom>
          </p:spPr>
          <p:txBody>
            <a:bodyPr anchor="ctr" rtlCol="false" tIns="50800" lIns="50800" bIns="50800" rIns="50800"/>
            <a:lstStyle/>
            <a:p>
              <a:pPr algn="ctr">
                <a:lnSpc>
                  <a:spcPts val="2659"/>
                </a:lnSpc>
                <a:spcBef>
                  <a:spcPct val="0"/>
                </a:spcBef>
              </a:pPr>
            </a:p>
          </p:txBody>
        </p:sp>
      </p:grpSp>
      <p:sp>
        <p:nvSpPr>
          <p:cNvPr name="TextBox 8" id="8"/>
          <p:cNvSpPr txBox="true"/>
          <p:nvPr/>
        </p:nvSpPr>
        <p:spPr>
          <a:xfrm rot="0">
            <a:off x="1708752" y="6745354"/>
            <a:ext cx="10883404" cy="1708428"/>
          </a:xfrm>
          <a:prstGeom prst="rect">
            <a:avLst/>
          </a:prstGeom>
        </p:spPr>
        <p:txBody>
          <a:bodyPr anchor="t" rtlCol="false" tIns="0" lIns="0" bIns="0" rIns="0">
            <a:spAutoFit/>
          </a:bodyPr>
          <a:lstStyle/>
          <a:p>
            <a:pPr algn="l">
              <a:lnSpc>
                <a:spcPts val="13088"/>
              </a:lnSpc>
            </a:pPr>
            <a:r>
              <a:rPr lang="en-US" sz="12584" b="true">
                <a:solidFill>
                  <a:srgbClr val="FFFFFF"/>
                </a:solidFill>
                <a:latin typeface="IBM Plex Mono Bold"/>
                <a:ea typeface="IBM Plex Mono Bold"/>
                <a:cs typeface="IBM Plex Mono Bold"/>
                <a:sym typeface="IBM Plex Mono Bold"/>
              </a:rPr>
              <a:t>Thank You</a:t>
            </a:r>
          </a:p>
        </p:txBody>
      </p:sp>
      <p:grpSp>
        <p:nvGrpSpPr>
          <p:cNvPr name="Group 9" id="9"/>
          <p:cNvGrpSpPr/>
          <p:nvPr/>
        </p:nvGrpSpPr>
        <p:grpSpPr>
          <a:xfrm rot="0">
            <a:off x="1708752" y="5061333"/>
            <a:ext cx="347534" cy="347534"/>
            <a:chOff x="0" y="0"/>
            <a:chExt cx="6350000" cy="6350000"/>
          </a:xfrm>
        </p:grpSpPr>
        <p:sp>
          <p:nvSpPr>
            <p:cNvPr name="Freeform 10" id="10"/>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11" id="11"/>
          <p:cNvGrpSpPr/>
          <p:nvPr/>
        </p:nvGrpSpPr>
        <p:grpSpPr>
          <a:xfrm rot="0">
            <a:off x="2162920" y="5061333"/>
            <a:ext cx="347534" cy="347534"/>
            <a:chOff x="0" y="0"/>
            <a:chExt cx="6350000" cy="6350000"/>
          </a:xfrm>
        </p:grpSpPr>
        <p:sp>
          <p:nvSpPr>
            <p:cNvPr name="Freeform 12" id="12"/>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13" id="13"/>
          <p:cNvGrpSpPr/>
          <p:nvPr/>
        </p:nvGrpSpPr>
        <p:grpSpPr>
          <a:xfrm rot="0">
            <a:off x="2615229" y="5061333"/>
            <a:ext cx="347534" cy="347534"/>
            <a:chOff x="0" y="0"/>
            <a:chExt cx="6350000" cy="6350000"/>
          </a:xfrm>
        </p:grpSpPr>
        <p:sp>
          <p:nvSpPr>
            <p:cNvPr name="Freeform 14" id="14"/>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15" id="15"/>
          <p:cNvGrpSpPr/>
          <p:nvPr/>
        </p:nvGrpSpPr>
        <p:grpSpPr>
          <a:xfrm rot="0">
            <a:off x="9354181" y="1453563"/>
            <a:ext cx="5612780" cy="3638730"/>
            <a:chOff x="0" y="0"/>
            <a:chExt cx="2744378" cy="1779163"/>
          </a:xfrm>
        </p:grpSpPr>
        <p:sp>
          <p:nvSpPr>
            <p:cNvPr name="Freeform 16" id="16"/>
            <p:cNvSpPr/>
            <p:nvPr/>
          </p:nvSpPr>
          <p:spPr>
            <a:xfrm flipH="false" flipV="false" rot="0">
              <a:off x="0" y="0"/>
              <a:ext cx="2744378" cy="1779163"/>
            </a:xfrm>
            <a:custGeom>
              <a:avLst/>
              <a:gdLst/>
              <a:ahLst/>
              <a:cxnLst/>
              <a:rect r="r" b="b" t="t" l="l"/>
              <a:pathLst>
                <a:path h="1779163" w="2744378">
                  <a:moveTo>
                    <a:pt x="23449" y="0"/>
                  </a:moveTo>
                  <a:lnTo>
                    <a:pt x="2720929" y="0"/>
                  </a:lnTo>
                  <a:cubicBezTo>
                    <a:pt x="2727148" y="0"/>
                    <a:pt x="2733113" y="2470"/>
                    <a:pt x="2737510" y="6868"/>
                  </a:cubicBezTo>
                  <a:cubicBezTo>
                    <a:pt x="2741908" y="11265"/>
                    <a:pt x="2744378" y="17230"/>
                    <a:pt x="2744378" y="23449"/>
                  </a:cubicBezTo>
                  <a:lnTo>
                    <a:pt x="2744378" y="1755714"/>
                  </a:lnTo>
                  <a:cubicBezTo>
                    <a:pt x="2744378" y="1768665"/>
                    <a:pt x="2733880" y="1779163"/>
                    <a:pt x="2720929" y="1779163"/>
                  </a:cubicBezTo>
                  <a:lnTo>
                    <a:pt x="23449" y="1779163"/>
                  </a:lnTo>
                  <a:cubicBezTo>
                    <a:pt x="17230" y="1779163"/>
                    <a:pt x="11265" y="1776693"/>
                    <a:pt x="6868" y="1772295"/>
                  </a:cubicBezTo>
                  <a:cubicBezTo>
                    <a:pt x="2470" y="1767898"/>
                    <a:pt x="0" y="1761933"/>
                    <a:pt x="0" y="1755714"/>
                  </a:cubicBezTo>
                  <a:lnTo>
                    <a:pt x="0" y="23449"/>
                  </a:lnTo>
                  <a:cubicBezTo>
                    <a:pt x="0" y="10498"/>
                    <a:pt x="10498" y="0"/>
                    <a:pt x="23449" y="0"/>
                  </a:cubicBezTo>
                  <a:close/>
                </a:path>
              </a:pathLst>
            </a:custGeom>
            <a:solidFill>
              <a:srgbClr val="FFFFFF"/>
            </a:solidFill>
          </p:spPr>
        </p:sp>
        <p:sp>
          <p:nvSpPr>
            <p:cNvPr name="TextBox 17" id="17"/>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18" id="18"/>
          <p:cNvGrpSpPr/>
          <p:nvPr/>
        </p:nvGrpSpPr>
        <p:grpSpPr>
          <a:xfrm rot="0">
            <a:off x="1028700" y="1028700"/>
            <a:ext cx="4969751" cy="3221858"/>
            <a:chOff x="0" y="0"/>
            <a:chExt cx="2744378" cy="1779163"/>
          </a:xfrm>
        </p:grpSpPr>
        <p:sp>
          <p:nvSpPr>
            <p:cNvPr name="Freeform 19" id="19"/>
            <p:cNvSpPr/>
            <p:nvPr/>
          </p:nvSpPr>
          <p:spPr>
            <a:xfrm flipH="false" flipV="false" rot="0">
              <a:off x="0" y="0"/>
              <a:ext cx="2744378" cy="1779163"/>
            </a:xfrm>
            <a:custGeom>
              <a:avLst/>
              <a:gdLst/>
              <a:ahLst/>
              <a:cxnLst/>
              <a:rect r="r" b="b" t="t" l="l"/>
              <a:pathLst>
                <a:path h="1779163" w="2744378">
                  <a:moveTo>
                    <a:pt x="26483" y="0"/>
                  </a:moveTo>
                  <a:lnTo>
                    <a:pt x="2717896" y="0"/>
                  </a:lnTo>
                  <a:cubicBezTo>
                    <a:pt x="2724919" y="0"/>
                    <a:pt x="2731655" y="2790"/>
                    <a:pt x="2736622" y="7757"/>
                  </a:cubicBezTo>
                  <a:cubicBezTo>
                    <a:pt x="2741588" y="12723"/>
                    <a:pt x="2744378" y="19459"/>
                    <a:pt x="2744378" y="26483"/>
                  </a:cubicBezTo>
                  <a:lnTo>
                    <a:pt x="2744378" y="1752680"/>
                  </a:lnTo>
                  <a:cubicBezTo>
                    <a:pt x="2744378" y="1759704"/>
                    <a:pt x="2741588" y="1766440"/>
                    <a:pt x="2736622" y="1771406"/>
                  </a:cubicBezTo>
                  <a:cubicBezTo>
                    <a:pt x="2731655" y="1776373"/>
                    <a:pt x="2724919" y="1779163"/>
                    <a:pt x="2717896" y="1779163"/>
                  </a:cubicBezTo>
                  <a:lnTo>
                    <a:pt x="26483" y="1779163"/>
                  </a:lnTo>
                  <a:cubicBezTo>
                    <a:pt x="19459" y="1779163"/>
                    <a:pt x="12723" y="1776373"/>
                    <a:pt x="7757" y="1771406"/>
                  </a:cubicBezTo>
                  <a:cubicBezTo>
                    <a:pt x="2790" y="1766440"/>
                    <a:pt x="0" y="1759704"/>
                    <a:pt x="0" y="1752680"/>
                  </a:cubicBezTo>
                  <a:lnTo>
                    <a:pt x="0" y="26483"/>
                  </a:lnTo>
                  <a:cubicBezTo>
                    <a:pt x="0" y="19459"/>
                    <a:pt x="2790" y="12723"/>
                    <a:pt x="7757" y="7757"/>
                  </a:cubicBezTo>
                  <a:cubicBezTo>
                    <a:pt x="12723" y="2790"/>
                    <a:pt x="19459" y="0"/>
                    <a:pt x="26483" y="0"/>
                  </a:cubicBezTo>
                  <a:close/>
                </a:path>
              </a:pathLst>
            </a:custGeom>
            <a:solidFill>
              <a:srgbClr val="FFFFFF"/>
            </a:solidFill>
          </p:spPr>
        </p:sp>
        <p:sp>
          <p:nvSpPr>
            <p:cNvPr name="TextBox 20" id="20"/>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21" id="21"/>
          <p:cNvGrpSpPr/>
          <p:nvPr/>
        </p:nvGrpSpPr>
        <p:grpSpPr>
          <a:xfrm rot="0">
            <a:off x="9720492" y="1729185"/>
            <a:ext cx="187200" cy="187200"/>
            <a:chOff x="0" y="0"/>
            <a:chExt cx="6350000" cy="6350000"/>
          </a:xfrm>
        </p:grpSpPr>
        <p:sp>
          <p:nvSpPr>
            <p:cNvPr name="Freeform 22" id="22"/>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23" id="23"/>
          <p:cNvGrpSpPr/>
          <p:nvPr/>
        </p:nvGrpSpPr>
        <p:grpSpPr>
          <a:xfrm rot="0">
            <a:off x="1353044" y="1272746"/>
            <a:ext cx="165753" cy="165753"/>
            <a:chOff x="0" y="0"/>
            <a:chExt cx="6350000" cy="6350000"/>
          </a:xfrm>
        </p:grpSpPr>
        <p:sp>
          <p:nvSpPr>
            <p:cNvPr name="Freeform 24" id="24"/>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25" id="25"/>
          <p:cNvGrpSpPr/>
          <p:nvPr/>
        </p:nvGrpSpPr>
        <p:grpSpPr>
          <a:xfrm rot="0">
            <a:off x="9965130" y="1729185"/>
            <a:ext cx="187200" cy="187200"/>
            <a:chOff x="0" y="0"/>
            <a:chExt cx="6350000" cy="6350000"/>
          </a:xfrm>
        </p:grpSpPr>
        <p:sp>
          <p:nvSpPr>
            <p:cNvPr name="Freeform 26" id="26"/>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27" id="27"/>
          <p:cNvGrpSpPr/>
          <p:nvPr/>
        </p:nvGrpSpPr>
        <p:grpSpPr>
          <a:xfrm rot="0">
            <a:off x="1569656" y="1272746"/>
            <a:ext cx="165753" cy="165753"/>
            <a:chOff x="0" y="0"/>
            <a:chExt cx="6350000" cy="6350000"/>
          </a:xfrm>
        </p:grpSpPr>
        <p:sp>
          <p:nvSpPr>
            <p:cNvPr name="Freeform 28" id="28"/>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29" id="29"/>
          <p:cNvGrpSpPr/>
          <p:nvPr/>
        </p:nvGrpSpPr>
        <p:grpSpPr>
          <a:xfrm rot="0">
            <a:off x="10208767" y="1729185"/>
            <a:ext cx="187200" cy="187200"/>
            <a:chOff x="0" y="0"/>
            <a:chExt cx="6350000" cy="6350000"/>
          </a:xfrm>
        </p:grpSpPr>
        <p:sp>
          <p:nvSpPr>
            <p:cNvPr name="Freeform 30" id="30"/>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31" id="31"/>
          <p:cNvGrpSpPr/>
          <p:nvPr/>
        </p:nvGrpSpPr>
        <p:grpSpPr>
          <a:xfrm rot="0">
            <a:off x="1785380" y="1272746"/>
            <a:ext cx="165753" cy="165753"/>
            <a:chOff x="0" y="0"/>
            <a:chExt cx="6350000" cy="6350000"/>
          </a:xfrm>
        </p:grpSpPr>
        <p:sp>
          <p:nvSpPr>
            <p:cNvPr name="Freeform 32" id="32"/>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33" id="33"/>
          <p:cNvGrpSpPr/>
          <p:nvPr/>
        </p:nvGrpSpPr>
        <p:grpSpPr>
          <a:xfrm rot="0">
            <a:off x="9720492" y="2241437"/>
            <a:ext cx="4899212" cy="2445717"/>
            <a:chOff x="0" y="0"/>
            <a:chExt cx="729766" cy="364303"/>
          </a:xfrm>
        </p:grpSpPr>
        <p:sp>
          <p:nvSpPr>
            <p:cNvPr name="Freeform 34" id="34"/>
            <p:cNvSpPr/>
            <p:nvPr/>
          </p:nvSpPr>
          <p:spPr>
            <a:xfrm flipH="false" flipV="false" rot="0">
              <a:off x="0" y="0"/>
              <a:ext cx="729766" cy="364303"/>
            </a:xfrm>
            <a:custGeom>
              <a:avLst/>
              <a:gdLst/>
              <a:ahLst/>
              <a:cxnLst/>
              <a:rect r="r" b="b" t="t" l="l"/>
              <a:pathLst>
                <a:path h="364303" w="729766">
                  <a:moveTo>
                    <a:pt x="17383" y="0"/>
                  </a:moveTo>
                  <a:lnTo>
                    <a:pt x="712383" y="0"/>
                  </a:lnTo>
                  <a:cubicBezTo>
                    <a:pt x="716993" y="0"/>
                    <a:pt x="721414" y="1831"/>
                    <a:pt x="724674" y="5091"/>
                  </a:cubicBezTo>
                  <a:cubicBezTo>
                    <a:pt x="727934" y="8351"/>
                    <a:pt x="729766" y="12772"/>
                    <a:pt x="729766" y="17383"/>
                  </a:cubicBezTo>
                  <a:lnTo>
                    <a:pt x="729766" y="346921"/>
                  </a:lnTo>
                  <a:cubicBezTo>
                    <a:pt x="729766" y="356521"/>
                    <a:pt x="721983" y="364303"/>
                    <a:pt x="712383" y="364303"/>
                  </a:cubicBezTo>
                  <a:lnTo>
                    <a:pt x="17383" y="364303"/>
                  </a:lnTo>
                  <a:cubicBezTo>
                    <a:pt x="12772" y="364303"/>
                    <a:pt x="8351" y="362472"/>
                    <a:pt x="5091" y="359212"/>
                  </a:cubicBezTo>
                  <a:cubicBezTo>
                    <a:pt x="1831" y="355952"/>
                    <a:pt x="0" y="351531"/>
                    <a:pt x="0" y="346921"/>
                  </a:cubicBezTo>
                  <a:lnTo>
                    <a:pt x="0" y="17383"/>
                  </a:lnTo>
                  <a:cubicBezTo>
                    <a:pt x="0" y="12772"/>
                    <a:pt x="1831" y="8351"/>
                    <a:pt x="5091" y="5091"/>
                  </a:cubicBezTo>
                  <a:cubicBezTo>
                    <a:pt x="8351" y="1831"/>
                    <a:pt x="12772" y="0"/>
                    <a:pt x="17383" y="0"/>
                  </a:cubicBezTo>
                  <a:close/>
                </a:path>
              </a:pathLst>
            </a:custGeom>
            <a:blipFill>
              <a:blip r:embed="rId4"/>
              <a:stretch>
                <a:fillRect l="0" t="-16355" r="0" b="-16355"/>
              </a:stretch>
            </a:blipFill>
          </p:spPr>
        </p:sp>
      </p:grpSp>
      <p:grpSp>
        <p:nvGrpSpPr>
          <p:cNvPr name="Group 35" id="35"/>
          <p:cNvGrpSpPr/>
          <p:nvPr/>
        </p:nvGrpSpPr>
        <p:grpSpPr>
          <a:xfrm rot="0">
            <a:off x="1353044" y="1726311"/>
            <a:ext cx="4337933" cy="2165523"/>
            <a:chOff x="0" y="0"/>
            <a:chExt cx="729766" cy="364303"/>
          </a:xfrm>
        </p:grpSpPr>
        <p:sp>
          <p:nvSpPr>
            <p:cNvPr name="Freeform 36" id="36"/>
            <p:cNvSpPr/>
            <p:nvPr/>
          </p:nvSpPr>
          <p:spPr>
            <a:xfrm flipH="false" flipV="false" rot="0">
              <a:off x="0" y="0"/>
              <a:ext cx="729766" cy="364303"/>
            </a:xfrm>
            <a:custGeom>
              <a:avLst/>
              <a:gdLst/>
              <a:ahLst/>
              <a:cxnLst/>
              <a:rect r="r" b="b" t="t" l="l"/>
              <a:pathLst>
                <a:path h="364303" w="729766">
                  <a:moveTo>
                    <a:pt x="19632" y="0"/>
                  </a:moveTo>
                  <a:lnTo>
                    <a:pt x="710134" y="0"/>
                  </a:lnTo>
                  <a:cubicBezTo>
                    <a:pt x="715341" y="0"/>
                    <a:pt x="720334" y="2068"/>
                    <a:pt x="724016" y="5750"/>
                  </a:cubicBezTo>
                  <a:cubicBezTo>
                    <a:pt x="727697" y="9432"/>
                    <a:pt x="729766" y="14425"/>
                    <a:pt x="729766" y="19632"/>
                  </a:cubicBezTo>
                  <a:lnTo>
                    <a:pt x="729766" y="344672"/>
                  </a:lnTo>
                  <a:cubicBezTo>
                    <a:pt x="729766" y="355514"/>
                    <a:pt x="720976" y="364303"/>
                    <a:pt x="710134" y="364303"/>
                  </a:cubicBezTo>
                  <a:lnTo>
                    <a:pt x="19632" y="364303"/>
                  </a:lnTo>
                  <a:cubicBezTo>
                    <a:pt x="14425" y="364303"/>
                    <a:pt x="9432" y="362235"/>
                    <a:pt x="5750" y="358553"/>
                  </a:cubicBezTo>
                  <a:cubicBezTo>
                    <a:pt x="2068" y="354872"/>
                    <a:pt x="0" y="349878"/>
                    <a:pt x="0" y="344672"/>
                  </a:cubicBezTo>
                  <a:lnTo>
                    <a:pt x="0" y="19632"/>
                  </a:lnTo>
                  <a:cubicBezTo>
                    <a:pt x="0" y="14425"/>
                    <a:pt x="2068" y="9432"/>
                    <a:pt x="5750" y="5750"/>
                  </a:cubicBezTo>
                  <a:cubicBezTo>
                    <a:pt x="9432" y="2068"/>
                    <a:pt x="14425" y="0"/>
                    <a:pt x="19632" y="0"/>
                  </a:cubicBezTo>
                  <a:close/>
                </a:path>
              </a:pathLst>
            </a:custGeom>
            <a:blipFill>
              <a:blip r:embed="rId5"/>
              <a:stretch>
                <a:fillRect l="0" t="-16730" r="0" b="-16730"/>
              </a:stretch>
            </a:blipFill>
          </p:spPr>
        </p:sp>
      </p:grpSp>
      <p:grpSp>
        <p:nvGrpSpPr>
          <p:cNvPr name="Group 37" id="37"/>
          <p:cNvGrpSpPr/>
          <p:nvPr/>
        </p:nvGrpSpPr>
        <p:grpSpPr>
          <a:xfrm rot="0">
            <a:off x="11739021" y="4066960"/>
            <a:ext cx="5520279" cy="3578762"/>
            <a:chOff x="0" y="0"/>
            <a:chExt cx="2744378" cy="1779163"/>
          </a:xfrm>
        </p:grpSpPr>
        <p:sp>
          <p:nvSpPr>
            <p:cNvPr name="Freeform 38" id="38"/>
            <p:cNvSpPr/>
            <p:nvPr/>
          </p:nvSpPr>
          <p:spPr>
            <a:xfrm flipH="false" flipV="false" rot="0">
              <a:off x="0" y="0"/>
              <a:ext cx="2744378" cy="1779163"/>
            </a:xfrm>
            <a:custGeom>
              <a:avLst/>
              <a:gdLst/>
              <a:ahLst/>
              <a:cxnLst/>
              <a:rect r="r" b="b" t="t" l="l"/>
              <a:pathLst>
                <a:path h="1779163" w="2744378">
                  <a:moveTo>
                    <a:pt x="23842" y="0"/>
                  </a:moveTo>
                  <a:lnTo>
                    <a:pt x="2720537" y="0"/>
                  </a:lnTo>
                  <a:cubicBezTo>
                    <a:pt x="2726860" y="0"/>
                    <a:pt x="2732924" y="2512"/>
                    <a:pt x="2737395" y="6983"/>
                  </a:cubicBezTo>
                  <a:cubicBezTo>
                    <a:pt x="2741866" y="11454"/>
                    <a:pt x="2744378" y="17518"/>
                    <a:pt x="2744378" y="23842"/>
                  </a:cubicBezTo>
                  <a:lnTo>
                    <a:pt x="2744378" y="1755322"/>
                  </a:lnTo>
                  <a:cubicBezTo>
                    <a:pt x="2744378" y="1768489"/>
                    <a:pt x="2733704" y="1779163"/>
                    <a:pt x="2720537" y="1779163"/>
                  </a:cubicBezTo>
                  <a:lnTo>
                    <a:pt x="23842" y="1779163"/>
                  </a:lnTo>
                  <a:cubicBezTo>
                    <a:pt x="17518" y="1779163"/>
                    <a:pt x="11454" y="1776651"/>
                    <a:pt x="6983" y="1772180"/>
                  </a:cubicBezTo>
                  <a:cubicBezTo>
                    <a:pt x="2512" y="1767709"/>
                    <a:pt x="0" y="1761645"/>
                    <a:pt x="0" y="1755322"/>
                  </a:cubicBezTo>
                  <a:lnTo>
                    <a:pt x="0" y="23842"/>
                  </a:lnTo>
                  <a:cubicBezTo>
                    <a:pt x="0" y="17518"/>
                    <a:pt x="2512" y="11454"/>
                    <a:pt x="6983" y="6983"/>
                  </a:cubicBezTo>
                  <a:cubicBezTo>
                    <a:pt x="11454" y="2512"/>
                    <a:pt x="17518" y="0"/>
                    <a:pt x="23842" y="0"/>
                  </a:cubicBezTo>
                  <a:close/>
                </a:path>
              </a:pathLst>
            </a:custGeom>
            <a:solidFill>
              <a:srgbClr val="071330"/>
            </a:solidFill>
          </p:spPr>
        </p:sp>
        <p:sp>
          <p:nvSpPr>
            <p:cNvPr name="TextBox 39" id="39"/>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40" id="40"/>
          <p:cNvGrpSpPr/>
          <p:nvPr/>
        </p:nvGrpSpPr>
        <p:grpSpPr>
          <a:xfrm rot="0">
            <a:off x="12099295" y="4338040"/>
            <a:ext cx="184114" cy="184114"/>
            <a:chOff x="0" y="0"/>
            <a:chExt cx="6350000" cy="6350000"/>
          </a:xfrm>
        </p:grpSpPr>
        <p:sp>
          <p:nvSpPr>
            <p:cNvPr name="Freeform 41" id="41"/>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42" id="42"/>
          <p:cNvGrpSpPr/>
          <p:nvPr/>
        </p:nvGrpSpPr>
        <p:grpSpPr>
          <a:xfrm rot="0">
            <a:off x="12339902" y="4338040"/>
            <a:ext cx="184114" cy="184114"/>
            <a:chOff x="0" y="0"/>
            <a:chExt cx="6350000" cy="6350000"/>
          </a:xfrm>
        </p:grpSpPr>
        <p:sp>
          <p:nvSpPr>
            <p:cNvPr name="Freeform 43" id="43"/>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44" id="44"/>
          <p:cNvGrpSpPr/>
          <p:nvPr/>
        </p:nvGrpSpPr>
        <p:grpSpPr>
          <a:xfrm rot="0">
            <a:off x="12579523" y="4338040"/>
            <a:ext cx="184114" cy="184114"/>
            <a:chOff x="0" y="0"/>
            <a:chExt cx="6350000" cy="6350000"/>
          </a:xfrm>
        </p:grpSpPr>
        <p:sp>
          <p:nvSpPr>
            <p:cNvPr name="Freeform 45" id="45"/>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46" id="46"/>
          <p:cNvGrpSpPr/>
          <p:nvPr/>
        </p:nvGrpSpPr>
        <p:grpSpPr>
          <a:xfrm rot="0">
            <a:off x="12099295" y="4841850"/>
            <a:ext cx="4818470" cy="2405410"/>
            <a:chOff x="0" y="0"/>
            <a:chExt cx="729766" cy="364303"/>
          </a:xfrm>
        </p:grpSpPr>
        <p:sp>
          <p:nvSpPr>
            <p:cNvPr name="Freeform 47" id="47"/>
            <p:cNvSpPr/>
            <p:nvPr/>
          </p:nvSpPr>
          <p:spPr>
            <a:xfrm flipH="false" flipV="false" rot="0">
              <a:off x="0" y="0"/>
              <a:ext cx="729766" cy="364303"/>
            </a:xfrm>
            <a:custGeom>
              <a:avLst/>
              <a:gdLst/>
              <a:ahLst/>
              <a:cxnLst/>
              <a:rect r="r" b="b" t="t" l="l"/>
              <a:pathLst>
                <a:path h="364303" w="729766">
                  <a:moveTo>
                    <a:pt x="17674" y="0"/>
                  </a:moveTo>
                  <a:lnTo>
                    <a:pt x="712092" y="0"/>
                  </a:lnTo>
                  <a:cubicBezTo>
                    <a:pt x="716779" y="0"/>
                    <a:pt x="721275" y="1862"/>
                    <a:pt x="724589" y="5177"/>
                  </a:cubicBezTo>
                  <a:cubicBezTo>
                    <a:pt x="727904" y="8491"/>
                    <a:pt x="729766" y="12986"/>
                    <a:pt x="729766" y="17674"/>
                  </a:cubicBezTo>
                  <a:lnTo>
                    <a:pt x="729766" y="346630"/>
                  </a:lnTo>
                  <a:cubicBezTo>
                    <a:pt x="729766" y="356391"/>
                    <a:pt x="721853" y="364303"/>
                    <a:pt x="712092" y="364303"/>
                  </a:cubicBezTo>
                  <a:lnTo>
                    <a:pt x="17674" y="364303"/>
                  </a:lnTo>
                  <a:cubicBezTo>
                    <a:pt x="7913" y="364303"/>
                    <a:pt x="0" y="356391"/>
                    <a:pt x="0" y="346630"/>
                  </a:cubicBezTo>
                  <a:lnTo>
                    <a:pt x="0" y="17674"/>
                  </a:lnTo>
                  <a:cubicBezTo>
                    <a:pt x="0" y="7913"/>
                    <a:pt x="7913" y="0"/>
                    <a:pt x="17674" y="0"/>
                  </a:cubicBezTo>
                  <a:close/>
                </a:path>
              </a:pathLst>
            </a:custGeom>
            <a:blipFill>
              <a:blip r:embed="rId6"/>
              <a:stretch>
                <a:fillRect l="0" t="-16730" r="0" b="-16730"/>
              </a:stretch>
            </a:blipFill>
          </p:spPr>
        </p:sp>
      </p:grpSp>
      <p:sp>
        <p:nvSpPr>
          <p:cNvPr name="TextBox 48" id="48"/>
          <p:cNvSpPr txBox="true"/>
          <p:nvPr/>
        </p:nvSpPr>
        <p:spPr>
          <a:xfrm rot="0">
            <a:off x="0" y="9725025"/>
            <a:ext cx="18288000" cy="258326"/>
          </a:xfrm>
          <a:prstGeom prst="rect">
            <a:avLst/>
          </a:prstGeom>
        </p:spPr>
        <p:txBody>
          <a:bodyPr anchor="t" rtlCol="false" tIns="0" lIns="0" bIns="0" rIns="0">
            <a:spAutoFit/>
          </a:bodyPr>
          <a:lstStyle/>
          <a:p>
            <a:pPr algn="ctr">
              <a:lnSpc>
                <a:spcPts val="2005"/>
              </a:lnSpc>
            </a:pPr>
            <a:r>
              <a:rPr lang="en-US" sz="1928">
                <a:solidFill>
                  <a:srgbClr val="000000"/>
                </a:solidFill>
                <a:latin typeface="IBM Plex Mono"/>
                <a:ea typeface="IBM Plex Mono"/>
                <a:cs typeface="IBM Plex Mono"/>
                <a:sym typeface="IBM Plex Mono"/>
              </a:rPr>
              <a:t>A and I पाठशाला Global</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FFCF60"/>
        </a:solidFill>
      </p:bgPr>
    </p:bg>
    <p:spTree>
      <p:nvGrpSpPr>
        <p:cNvPr id="1" name=""/>
        <p:cNvGrpSpPr/>
        <p:nvPr/>
      </p:nvGrpSpPr>
      <p:grpSpPr>
        <a:xfrm>
          <a:off x="0" y="0"/>
          <a:ext cx="0" cy="0"/>
          <a:chOff x="0" y="0"/>
          <a:chExt cx="0" cy="0"/>
        </a:xfrm>
      </p:grpSpPr>
      <p:grpSp>
        <p:nvGrpSpPr>
          <p:cNvPr name="Group 2" id="2"/>
          <p:cNvGrpSpPr/>
          <p:nvPr/>
        </p:nvGrpSpPr>
        <p:grpSpPr>
          <a:xfrm rot="0">
            <a:off x="-460312" y="-201041"/>
            <a:ext cx="19208624" cy="10689082"/>
            <a:chOff x="0" y="0"/>
            <a:chExt cx="25611499" cy="14252110"/>
          </a:xfrm>
        </p:grpSpPr>
        <p:sp>
          <p:nvSpPr>
            <p:cNvPr name="Freeform 3" id="3"/>
            <p:cNvSpPr/>
            <p:nvPr/>
          </p:nvSpPr>
          <p:spPr>
            <a:xfrm flipH="false" flipV="false" rot="0">
              <a:off x="0"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1359389"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grpSp>
      <p:grpSp>
        <p:nvGrpSpPr>
          <p:cNvPr name="Group 5" id="5"/>
          <p:cNvGrpSpPr/>
          <p:nvPr/>
        </p:nvGrpSpPr>
        <p:grpSpPr>
          <a:xfrm rot="0">
            <a:off x="1028700" y="3915680"/>
            <a:ext cx="8864188" cy="5490035"/>
            <a:chOff x="0" y="0"/>
            <a:chExt cx="3845713" cy="2381843"/>
          </a:xfrm>
        </p:grpSpPr>
        <p:sp>
          <p:nvSpPr>
            <p:cNvPr name="Freeform 6" id="6"/>
            <p:cNvSpPr/>
            <p:nvPr/>
          </p:nvSpPr>
          <p:spPr>
            <a:xfrm flipH="false" flipV="false" rot="0">
              <a:off x="0" y="0"/>
              <a:ext cx="3845713" cy="2381843"/>
            </a:xfrm>
            <a:custGeom>
              <a:avLst/>
              <a:gdLst/>
              <a:ahLst/>
              <a:cxnLst/>
              <a:rect r="r" b="b" t="t" l="l"/>
              <a:pathLst>
                <a:path h="2381843" w="3845713">
                  <a:moveTo>
                    <a:pt x="27075" y="0"/>
                  </a:moveTo>
                  <a:lnTo>
                    <a:pt x="3818638" y="0"/>
                  </a:lnTo>
                  <a:cubicBezTo>
                    <a:pt x="3833591" y="0"/>
                    <a:pt x="3845713" y="12122"/>
                    <a:pt x="3845713" y="27075"/>
                  </a:cubicBezTo>
                  <a:lnTo>
                    <a:pt x="3845713" y="2354768"/>
                  </a:lnTo>
                  <a:cubicBezTo>
                    <a:pt x="3845713" y="2369721"/>
                    <a:pt x="3833591" y="2381843"/>
                    <a:pt x="3818638" y="2381843"/>
                  </a:cubicBezTo>
                  <a:lnTo>
                    <a:pt x="27075" y="2381843"/>
                  </a:lnTo>
                  <a:cubicBezTo>
                    <a:pt x="12122" y="2381843"/>
                    <a:pt x="0" y="2369721"/>
                    <a:pt x="0" y="2354768"/>
                  </a:cubicBezTo>
                  <a:lnTo>
                    <a:pt x="0" y="27075"/>
                  </a:lnTo>
                  <a:cubicBezTo>
                    <a:pt x="0" y="12122"/>
                    <a:pt x="12122" y="0"/>
                    <a:pt x="27075" y="0"/>
                  </a:cubicBezTo>
                  <a:close/>
                </a:path>
              </a:pathLst>
            </a:custGeom>
            <a:solidFill>
              <a:srgbClr val="071330"/>
            </a:solidFill>
          </p:spPr>
        </p:sp>
        <p:sp>
          <p:nvSpPr>
            <p:cNvPr name="TextBox 7" id="7"/>
            <p:cNvSpPr txBox="true"/>
            <p:nvPr/>
          </p:nvSpPr>
          <p:spPr>
            <a:xfrm>
              <a:off x="0" y="-38100"/>
              <a:ext cx="3845713" cy="2419943"/>
            </a:xfrm>
            <a:prstGeom prst="rect">
              <a:avLst/>
            </a:prstGeom>
          </p:spPr>
          <p:txBody>
            <a:bodyPr anchor="ctr" rtlCol="false" tIns="50800" lIns="50800" bIns="50800" rIns="50800"/>
            <a:lstStyle/>
            <a:p>
              <a:pPr algn="ctr">
                <a:lnSpc>
                  <a:spcPts val="2659"/>
                </a:lnSpc>
                <a:spcBef>
                  <a:spcPct val="0"/>
                </a:spcBef>
              </a:pPr>
            </a:p>
          </p:txBody>
        </p:sp>
      </p:grpSp>
      <p:sp>
        <p:nvSpPr>
          <p:cNvPr name="TextBox 8" id="8"/>
          <p:cNvSpPr txBox="true"/>
          <p:nvPr/>
        </p:nvSpPr>
        <p:spPr>
          <a:xfrm rot="0">
            <a:off x="1028700" y="1419173"/>
            <a:ext cx="6596613" cy="2009740"/>
          </a:xfrm>
          <a:prstGeom prst="rect">
            <a:avLst/>
          </a:prstGeom>
        </p:spPr>
        <p:txBody>
          <a:bodyPr anchor="t" rtlCol="false" tIns="0" lIns="0" bIns="0" rIns="0">
            <a:spAutoFit/>
          </a:bodyPr>
          <a:lstStyle/>
          <a:p>
            <a:pPr algn="l">
              <a:lnSpc>
                <a:spcPts val="7848"/>
              </a:lnSpc>
            </a:pPr>
            <a:r>
              <a:rPr lang="en-US" b="true" sz="7546">
                <a:solidFill>
                  <a:srgbClr val="071330"/>
                </a:solidFill>
                <a:latin typeface="IBM Plex Mono Bold"/>
                <a:ea typeface="IBM Plex Mono Bold"/>
                <a:cs typeface="IBM Plex Mono Bold"/>
                <a:sym typeface="IBM Plex Mono Bold"/>
              </a:rPr>
              <a:t>What is a Programming</a:t>
            </a:r>
          </a:p>
        </p:txBody>
      </p:sp>
      <p:sp>
        <p:nvSpPr>
          <p:cNvPr name="TextBox 9" id="9"/>
          <p:cNvSpPr txBox="true"/>
          <p:nvPr/>
        </p:nvSpPr>
        <p:spPr>
          <a:xfrm rot="0">
            <a:off x="1547024" y="4564709"/>
            <a:ext cx="8001022" cy="3084358"/>
          </a:xfrm>
          <a:prstGeom prst="rect">
            <a:avLst/>
          </a:prstGeom>
        </p:spPr>
        <p:txBody>
          <a:bodyPr anchor="t" rtlCol="false" tIns="0" lIns="0" bIns="0" rIns="0">
            <a:spAutoFit/>
          </a:bodyPr>
          <a:lstStyle/>
          <a:p>
            <a:pPr algn="just">
              <a:lnSpc>
                <a:spcPts val="2750"/>
              </a:lnSpc>
            </a:pPr>
            <a:r>
              <a:rPr lang="en-US" sz="2217">
                <a:solidFill>
                  <a:srgbClr val="FFFFFF"/>
                </a:solidFill>
                <a:latin typeface="IBM Plex Mono"/>
                <a:ea typeface="IBM Plex Mono"/>
                <a:cs typeface="IBM Plex Mono"/>
                <a:sym typeface="IBM Plex Mono"/>
              </a:rPr>
              <a:t>Programming is the process of writing instructions that a computer can understand and execute.</a:t>
            </a:r>
          </a:p>
          <a:p>
            <a:pPr algn="just">
              <a:lnSpc>
                <a:spcPts val="2750"/>
              </a:lnSpc>
            </a:pPr>
            <a:r>
              <a:rPr lang="en-US" sz="2217">
                <a:solidFill>
                  <a:srgbClr val="FFFFFF"/>
                </a:solidFill>
                <a:latin typeface="IBM Plex Mono"/>
                <a:ea typeface="IBM Plex Mono"/>
                <a:cs typeface="IBM Plex Mono"/>
                <a:sym typeface="IBM Plex Mono"/>
              </a:rPr>
              <a:t>These instructions, written in a programming language (like Python, JavaScript, C++, etc.), tell the computer what to do and how to do it — such as performing calculations, storing data, or displaying content on a screen.</a:t>
            </a:r>
          </a:p>
          <a:p>
            <a:pPr algn="just">
              <a:lnSpc>
                <a:spcPts val="2750"/>
              </a:lnSpc>
            </a:pPr>
          </a:p>
        </p:txBody>
      </p:sp>
      <p:sp>
        <p:nvSpPr>
          <p:cNvPr name="TextBox 10" id="10"/>
          <p:cNvSpPr txBox="true"/>
          <p:nvPr/>
        </p:nvSpPr>
        <p:spPr>
          <a:xfrm rot="0">
            <a:off x="1475797" y="7699996"/>
            <a:ext cx="7668203" cy="1369858"/>
          </a:xfrm>
          <a:prstGeom prst="rect">
            <a:avLst/>
          </a:prstGeom>
        </p:spPr>
        <p:txBody>
          <a:bodyPr anchor="t" rtlCol="false" tIns="0" lIns="0" bIns="0" rIns="0">
            <a:spAutoFit/>
          </a:bodyPr>
          <a:lstStyle/>
          <a:p>
            <a:pPr algn="just">
              <a:lnSpc>
                <a:spcPts val="2750"/>
              </a:lnSpc>
            </a:pPr>
            <a:r>
              <a:rPr lang="en-US" sz="2217" b="true">
                <a:solidFill>
                  <a:srgbClr val="FFFFFF"/>
                </a:solidFill>
                <a:latin typeface="IBM Plex Mono Bold"/>
                <a:ea typeface="IBM Plex Mono Bold"/>
                <a:cs typeface="IBM Plex Mono Bold"/>
                <a:sym typeface="IBM Plex Mono Bold"/>
              </a:rPr>
              <a:t>In Simple Terms:</a:t>
            </a:r>
          </a:p>
          <a:p>
            <a:pPr algn="just">
              <a:lnSpc>
                <a:spcPts val="2750"/>
              </a:lnSpc>
            </a:pPr>
            <a:r>
              <a:rPr lang="en-US" sz="2217">
                <a:solidFill>
                  <a:srgbClr val="FFFFFF"/>
                </a:solidFill>
                <a:latin typeface="IBM Plex Mono"/>
                <a:ea typeface="IBM Plex Mono"/>
                <a:cs typeface="IBM Plex Mono"/>
                <a:sym typeface="IBM Plex Mono"/>
              </a:rPr>
              <a:t>Programming is like giving step-by-step directions to a computer to solve a problem or perform a task.</a:t>
            </a:r>
          </a:p>
        </p:txBody>
      </p:sp>
      <p:grpSp>
        <p:nvGrpSpPr>
          <p:cNvPr name="Group 11" id="11"/>
          <p:cNvGrpSpPr/>
          <p:nvPr/>
        </p:nvGrpSpPr>
        <p:grpSpPr>
          <a:xfrm rot="0">
            <a:off x="1547024" y="4226309"/>
            <a:ext cx="210976" cy="210976"/>
            <a:chOff x="0" y="0"/>
            <a:chExt cx="6350000" cy="6350000"/>
          </a:xfrm>
        </p:grpSpPr>
        <p:sp>
          <p:nvSpPr>
            <p:cNvPr name="Freeform 12" id="12"/>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13" id="13"/>
          <p:cNvGrpSpPr/>
          <p:nvPr/>
        </p:nvGrpSpPr>
        <p:grpSpPr>
          <a:xfrm rot="0">
            <a:off x="1822734" y="4226309"/>
            <a:ext cx="210976" cy="210976"/>
            <a:chOff x="0" y="0"/>
            <a:chExt cx="6350000" cy="6350000"/>
          </a:xfrm>
        </p:grpSpPr>
        <p:sp>
          <p:nvSpPr>
            <p:cNvPr name="Freeform 14" id="14"/>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15" id="15"/>
          <p:cNvGrpSpPr/>
          <p:nvPr/>
        </p:nvGrpSpPr>
        <p:grpSpPr>
          <a:xfrm rot="0">
            <a:off x="2097315" y="4226309"/>
            <a:ext cx="210976" cy="210976"/>
            <a:chOff x="0" y="0"/>
            <a:chExt cx="6350000" cy="6350000"/>
          </a:xfrm>
        </p:grpSpPr>
        <p:sp>
          <p:nvSpPr>
            <p:cNvPr name="Freeform 16" id="16"/>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17" id="17"/>
          <p:cNvGrpSpPr/>
          <p:nvPr/>
        </p:nvGrpSpPr>
        <p:grpSpPr>
          <a:xfrm rot="0">
            <a:off x="10235788" y="1317888"/>
            <a:ext cx="5396478" cy="3498503"/>
            <a:chOff x="0" y="0"/>
            <a:chExt cx="2744378" cy="1779163"/>
          </a:xfrm>
        </p:grpSpPr>
        <p:sp>
          <p:nvSpPr>
            <p:cNvPr name="Freeform 18" id="18"/>
            <p:cNvSpPr/>
            <p:nvPr/>
          </p:nvSpPr>
          <p:spPr>
            <a:xfrm flipH="false" flipV="false" rot="0">
              <a:off x="0" y="0"/>
              <a:ext cx="2744378" cy="1779163"/>
            </a:xfrm>
            <a:custGeom>
              <a:avLst/>
              <a:gdLst/>
              <a:ahLst/>
              <a:cxnLst/>
              <a:rect r="r" b="b" t="t" l="l"/>
              <a:pathLst>
                <a:path h="1779163" w="2744378">
                  <a:moveTo>
                    <a:pt x="24389" y="0"/>
                  </a:moveTo>
                  <a:lnTo>
                    <a:pt x="2719990" y="0"/>
                  </a:lnTo>
                  <a:cubicBezTo>
                    <a:pt x="2726458" y="0"/>
                    <a:pt x="2732661" y="2570"/>
                    <a:pt x="2737235" y="7143"/>
                  </a:cubicBezTo>
                  <a:cubicBezTo>
                    <a:pt x="2741809" y="11717"/>
                    <a:pt x="2744378" y="17920"/>
                    <a:pt x="2744378" y="24389"/>
                  </a:cubicBezTo>
                  <a:lnTo>
                    <a:pt x="2744378" y="1754774"/>
                  </a:lnTo>
                  <a:cubicBezTo>
                    <a:pt x="2744378" y="1768244"/>
                    <a:pt x="2733459" y="1779163"/>
                    <a:pt x="2719990" y="1779163"/>
                  </a:cubicBezTo>
                  <a:lnTo>
                    <a:pt x="24389" y="1779163"/>
                  </a:lnTo>
                  <a:cubicBezTo>
                    <a:pt x="17920" y="1779163"/>
                    <a:pt x="11717" y="1776594"/>
                    <a:pt x="7143" y="1772020"/>
                  </a:cubicBezTo>
                  <a:cubicBezTo>
                    <a:pt x="2570" y="1767446"/>
                    <a:pt x="0" y="1761243"/>
                    <a:pt x="0" y="1754774"/>
                  </a:cubicBezTo>
                  <a:lnTo>
                    <a:pt x="0" y="24389"/>
                  </a:lnTo>
                  <a:cubicBezTo>
                    <a:pt x="0" y="17920"/>
                    <a:pt x="2570" y="11717"/>
                    <a:pt x="7143" y="7143"/>
                  </a:cubicBezTo>
                  <a:cubicBezTo>
                    <a:pt x="11717" y="2570"/>
                    <a:pt x="17920" y="0"/>
                    <a:pt x="24389" y="0"/>
                  </a:cubicBezTo>
                  <a:close/>
                </a:path>
              </a:pathLst>
            </a:custGeom>
            <a:solidFill>
              <a:srgbClr val="071330"/>
            </a:solidFill>
          </p:spPr>
        </p:sp>
        <p:sp>
          <p:nvSpPr>
            <p:cNvPr name="TextBox 19" id="19"/>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20" id="20"/>
          <p:cNvGrpSpPr/>
          <p:nvPr/>
        </p:nvGrpSpPr>
        <p:grpSpPr>
          <a:xfrm rot="0">
            <a:off x="10587982" y="1582889"/>
            <a:ext cx="179985" cy="179985"/>
            <a:chOff x="0" y="0"/>
            <a:chExt cx="6350000" cy="6350000"/>
          </a:xfrm>
        </p:grpSpPr>
        <p:sp>
          <p:nvSpPr>
            <p:cNvPr name="Freeform 21" id="21"/>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22" id="22"/>
          <p:cNvGrpSpPr/>
          <p:nvPr/>
        </p:nvGrpSpPr>
        <p:grpSpPr>
          <a:xfrm rot="0">
            <a:off x="10823193" y="1582889"/>
            <a:ext cx="179985" cy="179985"/>
            <a:chOff x="0" y="0"/>
            <a:chExt cx="6350000" cy="6350000"/>
          </a:xfrm>
        </p:grpSpPr>
        <p:sp>
          <p:nvSpPr>
            <p:cNvPr name="Freeform 23" id="23"/>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24" id="24"/>
          <p:cNvGrpSpPr/>
          <p:nvPr/>
        </p:nvGrpSpPr>
        <p:grpSpPr>
          <a:xfrm rot="0">
            <a:off x="11057441" y="1582889"/>
            <a:ext cx="179985" cy="179985"/>
            <a:chOff x="0" y="0"/>
            <a:chExt cx="6350000" cy="6350000"/>
          </a:xfrm>
        </p:grpSpPr>
        <p:sp>
          <p:nvSpPr>
            <p:cNvPr name="Freeform 25" id="25"/>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26" id="26"/>
          <p:cNvGrpSpPr/>
          <p:nvPr/>
        </p:nvGrpSpPr>
        <p:grpSpPr>
          <a:xfrm rot="0">
            <a:off x="10587982" y="2075400"/>
            <a:ext cx="4710409" cy="2351465"/>
            <a:chOff x="0" y="0"/>
            <a:chExt cx="729766" cy="364303"/>
          </a:xfrm>
        </p:grpSpPr>
        <p:sp>
          <p:nvSpPr>
            <p:cNvPr name="Freeform 27" id="27"/>
            <p:cNvSpPr/>
            <p:nvPr/>
          </p:nvSpPr>
          <p:spPr>
            <a:xfrm flipH="false" flipV="false" rot="0">
              <a:off x="0" y="0"/>
              <a:ext cx="729766" cy="364303"/>
            </a:xfrm>
            <a:custGeom>
              <a:avLst/>
              <a:gdLst/>
              <a:ahLst/>
              <a:cxnLst/>
              <a:rect r="r" b="b" t="t" l="l"/>
              <a:pathLst>
                <a:path h="364303" w="729766">
                  <a:moveTo>
                    <a:pt x="18079" y="0"/>
                  </a:moveTo>
                  <a:lnTo>
                    <a:pt x="711686" y="0"/>
                  </a:lnTo>
                  <a:cubicBezTo>
                    <a:pt x="716481" y="0"/>
                    <a:pt x="721080" y="1905"/>
                    <a:pt x="724470" y="5295"/>
                  </a:cubicBezTo>
                  <a:cubicBezTo>
                    <a:pt x="727861" y="8686"/>
                    <a:pt x="729766" y="13284"/>
                    <a:pt x="729766" y="18079"/>
                  </a:cubicBezTo>
                  <a:lnTo>
                    <a:pt x="729766" y="346224"/>
                  </a:lnTo>
                  <a:cubicBezTo>
                    <a:pt x="729766" y="351019"/>
                    <a:pt x="727861" y="355618"/>
                    <a:pt x="724470" y="359008"/>
                  </a:cubicBezTo>
                  <a:cubicBezTo>
                    <a:pt x="721080" y="362399"/>
                    <a:pt x="716481" y="364303"/>
                    <a:pt x="711686" y="364303"/>
                  </a:cubicBezTo>
                  <a:lnTo>
                    <a:pt x="18079" y="364303"/>
                  </a:lnTo>
                  <a:cubicBezTo>
                    <a:pt x="13284" y="364303"/>
                    <a:pt x="8686" y="362399"/>
                    <a:pt x="5295" y="359008"/>
                  </a:cubicBezTo>
                  <a:cubicBezTo>
                    <a:pt x="1905" y="355618"/>
                    <a:pt x="0" y="351019"/>
                    <a:pt x="0" y="346224"/>
                  </a:cubicBezTo>
                  <a:lnTo>
                    <a:pt x="0" y="18079"/>
                  </a:lnTo>
                  <a:cubicBezTo>
                    <a:pt x="0" y="13284"/>
                    <a:pt x="1905" y="8686"/>
                    <a:pt x="5295" y="5295"/>
                  </a:cubicBezTo>
                  <a:cubicBezTo>
                    <a:pt x="8686" y="1905"/>
                    <a:pt x="13284" y="0"/>
                    <a:pt x="18079" y="0"/>
                  </a:cubicBezTo>
                  <a:close/>
                </a:path>
              </a:pathLst>
            </a:custGeom>
            <a:blipFill>
              <a:blip r:embed="rId4"/>
              <a:stretch>
                <a:fillRect l="0" t="-16856" r="0" b="-16856"/>
              </a:stretch>
            </a:blipFill>
          </p:spPr>
        </p:sp>
      </p:grpSp>
      <p:grpSp>
        <p:nvGrpSpPr>
          <p:cNvPr name="Group 28" id="28"/>
          <p:cNvGrpSpPr/>
          <p:nvPr/>
        </p:nvGrpSpPr>
        <p:grpSpPr>
          <a:xfrm rot="0">
            <a:off x="11862822" y="3636228"/>
            <a:ext cx="5396478" cy="3498503"/>
            <a:chOff x="0" y="0"/>
            <a:chExt cx="2744378" cy="1779163"/>
          </a:xfrm>
        </p:grpSpPr>
        <p:sp>
          <p:nvSpPr>
            <p:cNvPr name="Freeform 29" id="29"/>
            <p:cNvSpPr/>
            <p:nvPr/>
          </p:nvSpPr>
          <p:spPr>
            <a:xfrm flipH="false" flipV="false" rot="0">
              <a:off x="0" y="0"/>
              <a:ext cx="2744378" cy="1779163"/>
            </a:xfrm>
            <a:custGeom>
              <a:avLst/>
              <a:gdLst/>
              <a:ahLst/>
              <a:cxnLst/>
              <a:rect r="r" b="b" t="t" l="l"/>
              <a:pathLst>
                <a:path h="1779163" w="2744378">
                  <a:moveTo>
                    <a:pt x="24389" y="0"/>
                  </a:moveTo>
                  <a:lnTo>
                    <a:pt x="2719990" y="0"/>
                  </a:lnTo>
                  <a:cubicBezTo>
                    <a:pt x="2726458" y="0"/>
                    <a:pt x="2732661" y="2570"/>
                    <a:pt x="2737235" y="7143"/>
                  </a:cubicBezTo>
                  <a:cubicBezTo>
                    <a:pt x="2741809" y="11717"/>
                    <a:pt x="2744378" y="17920"/>
                    <a:pt x="2744378" y="24389"/>
                  </a:cubicBezTo>
                  <a:lnTo>
                    <a:pt x="2744378" y="1754774"/>
                  </a:lnTo>
                  <a:cubicBezTo>
                    <a:pt x="2744378" y="1768244"/>
                    <a:pt x="2733459" y="1779163"/>
                    <a:pt x="2719990" y="1779163"/>
                  </a:cubicBezTo>
                  <a:lnTo>
                    <a:pt x="24389" y="1779163"/>
                  </a:lnTo>
                  <a:cubicBezTo>
                    <a:pt x="17920" y="1779163"/>
                    <a:pt x="11717" y="1776594"/>
                    <a:pt x="7143" y="1772020"/>
                  </a:cubicBezTo>
                  <a:cubicBezTo>
                    <a:pt x="2570" y="1767446"/>
                    <a:pt x="0" y="1761243"/>
                    <a:pt x="0" y="1754774"/>
                  </a:cubicBezTo>
                  <a:lnTo>
                    <a:pt x="0" y="24389"/>
                  </a:lnTo>
                  <a:cubicBezTo>
                    <a:pt x="0" y="17920"/>
                    <a:pt x="2570" y="11717"/>
                    <a:pt x="7143" y="7143"/>
                  </a:cubicBezTo>
                  <a:cubicBezTo>
                    <a:pt x="11717" y="2570"/>
                    <a:pt x="17920" y="0"/>
                    <a:pt x="24389" y="0"/>
                  </a:cubicBezTo>
                  <a:close/>
                </a:path>
              </a:pathLst>
            </a:custGeom>
            <a:solidFill>
              <a:srgbClr val="FFFFFF"/>
            </a:solidFill>
          </p:spPr>
        </p:sp>
        <p:sp>
          <p:nvSpPr>
            <p:cNvPr name="TextBox 30" id="30"/>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31" id="31"/>
          <p:cNvGrpSpPr/>
          <p:nvPr/>
        </p:nvGrpSpPr>
        <p:grpSpPr>
          <a:xfrm rot="0">
            <a:off x="12215016" y="3901228"/>
            <a:ext cx="179985" cy="179985"/>
            <a:chOff x="0" y="0"/>
            <a:chExt cx="6350000" cy="6350000"/>
          </a:xfrm>
        </p:grpSpPr>
        <p:sp>
          <p:nvSpPr>
            <p:cNvPr name="Freeform 32" id="32"/>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33" id="33"/>
          <p:cNvGrpSpPr/>
          <p:nvPr/>
        </p:nvGrpSpPr>
        <p:grpSpPr>
          <a:xfrm rot="0">
            <a:off x="12450227" y="3901228"/>
            <a:ext cx="179985" cy="179985"/>
            <a:chOff x="0" y="0"/>
            <a:chExt cx="6350000" cy="6350000"/>
          </a:xfrm>
        </p:grpSpPr>
        <p:sp>
          <p:nvSpPr>
            <p:cNvPr name="Freeform 34" id="34"/>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35" id="35"/>
          <p:cNvGrpSpPr/>
          <p:nvPr/>
        </p:nvGrpSpPr>
        <p:grpSpPr>
          <a:xfrm rot="0">
            <a:off x="12684474" y="3901228"/>
            <a:ext cx="179985" cy="179985"/>
            <a:chOff x="0" y="0"/>
            <a:chExt cx="6350000" cy="6350000"/>
          </a:xfrm>
        </p:grpSpPr>
        <p:sp>
          <p:nvSpPr>
            <p:cNvPr name="Freeform 36" id="36"/>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37" id="37"/>
          <p:cNvGrpSpPr/>
          <p:nvPr/>
        </p:nvGrpSpPr>
        <p:grpSpPr>
          <a:xfrm rot="0">
            <a:off x="12215016" y="4393739"/>
            <a:ext cx="4710409" cy="2351465"/>
            <a:chOff x="0" y="0"/>
            <a:chExt cx="729766" cy="364303"/>
          </a:xfrm>
        </p:grpSpPr>
        <p:sp>
          <p:nvSpPr>
            <p:cNvPr name="Freeform 38" id="38"/>
            <p:cNvSpPr/>
            <p:nvPr/>
          </p:nvSpPr>
          <p:spPr>
            <a:xfrm flipH="false" flipV="false" rot="0">
              <a:off x="0" y="0"/>
              <a:ext cx="729766" cy="364303"/>
            </a:xfrm>
            <a:custGeom>
              <a:avLst/>
              <a:gdLst/>
              <a:ahLst/>
              <a:cxnLst/>
              <a:rect r="r" b="b" t="t" l="l"/>
              <a:pathLst>
                <a:path h="364303" w="729766">
                  <a:moveTo>
                    <a:pt x="18079" y="0"/>
                  </a:moveTo>
                  <a:lnTo>
                    <a:pt x="711686" y="0"/>
                  </a:lnTo>
                  <a:cubicBezTo>
                    <a:pt x="716481" y="0"/>
                    <a:pt x="721080" y="1905"/>
                    <a:pt x="724470" y="5295"/>
                  </a:cubicBezTo>
                  <a:cubicBezTo>
                    <a:pt x="727861" y="8686"/>
                    <a:pt x="729766" y="13284"/>
                    <a:pt x="729766" y="18079"/>
                  </a:cubicBezTo>
                  <a:lnTo>
                    <a:pt x="729766" y="346224"/>
                  </a:lnTo>
                  <a:cubicBezTo>
                    <a:pt x="729766" y="351019"/>
                    <a:pt x="727861" y="355618"/>
                    <a:pt x="724470" y="359008"/>
                  </a:cubicBezTo>
                  <a:cubicBezTo>
                    <a:pt x="721080" y="362399"/>
                    <a:pt x="716481" y="364303"/>
                    <a:pt x="711686" y="364303"/>
                  </a:cubicBezTo>
                  <a:lnTo>
                    <a:pt x="18079" y="364303"/>
                  </a:lnTo>
                  <a:cubicBezTo>
                    <a:pt x="13284" y="364303"/>
                    <a:pt x="8686" y="362399"/>
                    <a:pt x="5295" y="359008"/>
                  </a:cubicBezTo>
                  <a:cubicBezTo>
                    <a:pt x="1905" y="355618"/>
                    <a:pt x="0" y="351019"/>
                    <a:pt x="0" y="346224"/>
                  </a:cubicBezTo>
                  <a:lnTo>
                    <a:pt x="0" y="18079"/>
                  </a:lnTo>
                  <a:cubicBezTo>
                    <a:pt x="0" y="13284"/>
                    <a:pt x="1905" y="8686"/>
                    <a:pt x="5295" y="5295"/>
                  </a:cubicBezTo>
                  <a:cubicBezTo>
                    <a:pt x="8686" y="1905"/>
                    <a:pt x="13284" y="0"/>
                    <a:pt x="18079" y="0"/>
                  </a:cubicBezTo>
                  <a:close/>
                </a:path>
              </a:pathLst>
            </a:custGeom>
            <a:blipFill>
              <a:blip r:embed="rId5"/>
              <a:stretch>
                <a:fillRect l="0" t="-16730" r="0" b="-16730"/>
              </a:stretch>
            </a:blipFill>
          </p:spPr>
        </p:sp>
      </p:grpSp>
      <p:sp>
        <p:nvSpPr>
          <p:cNvPr name="TextBox 39" id="39"/>
          <p:cNvSpPr txBox="true"/>
          <p:nvPr/>
        </p:nvSpPr>
        <p:spPr>
          <a:xfrm rot="0">
            <a:off x="0" y="9725025"/>
            <a:ext cx="18288000" cy="258326"/>
          </a:xfrm>
          <a:prstGeom prst="rect">
            <a:avLst/>
          </a:prstGeom>
        </p:spPr>
        <p:txBody>
          <a:bodyPr anchor="t" rtlCol="false" tIns="0" lIns="0" bIns="0" rIns="0">
            <a:spAutoFit/>
          </a:bodyPr>
          <a:lstStyle/>
          <a:p>
            <a:pPr algn="ctr">
              <a:lnSpc>
                <a:spcPts val="2005"/>
              </a:lnSpc>
            </a:pPr>
            <a:r>
              <a:rPr lang="en-US" sz="1928">
                <a:solidFill>
                  <a:srgbClr val="000000"/>
                </a:solidFill>
                <a:latin typeface="IBM Plex Mono"/>
                <a:ea typeface="IBM Plex Mono"/>
                <a:cs typeface="IBM Plex Mono"/>
                <a:sym typeface="IBM Plex Mono"/>
              </a:rPr>
              <a:t>A and I पाठशाला Global</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6AC66B"/>
        </a:solidFill>
      </p:bgPr>
    </p:bg>
    <p:spTree>
      <p:nvGrpSpPr>
        <p:cNvPr id="1" name=""/>
        <p:cNvGrpSpPr/>
        <p:nvPr/>
      </p:nvGrpSpPr>
      <p:grpSpPr>
        <a:xfrm>
          <a:off x="0" y="0"/>
          <a:ext cx="0" cy="0"/>
          <a:chOff x="0" y="0"/>
          <a:chExt cx="0" cy="0"/>
        </a:xfrm>
      </p:grpSpPr>
      <p:grpSp>
        <p:nvGrpSpPr>
          <p:cNvPr name="Group 2" id="2"/>
          <p:cNvGrpSpPr/>
          <p:nvPr/>
        </p:nvGrpSpPr>
        <p:grpSpPr>
          <a:xfrm rot="0">
            <a:off x="-460312" y="-201041"/>
            <a:ext cx="19208624" cy="10689082"/>
            <a:chOff x="0" y="0"/>
            <a:chExt cx="25611499" cy="14252110"/>
          </a:xfrm>
        </p:grpSpPr>
        <p:sp>
          <p:nvSpPr>
            <p:cNvPr name="Freeform 3" id="3"/>
            <p:cNvSpPr/>
            <p:nvPr/>
          </p:nvSpPr>
          <p:spPr>
            <a:xfrm flipH="false" flipV="false" rot="0">
              <a:off x="0"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1359389"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grpSp>
      <p:grpSp>
        <p:nvGrpSpPr>
          <p:cNvPr name="Group 5" id="5"/>
          <p:cNvGrpSpPr/>
          <p:nvPr/>
        </p:nvGrpSpPr>
        <p:grpSpPr>
          <a:xfrm rot="0">
            <a:off x="2763278" y="2269450"/>
            <a:ext cx="8864188" cy="3907649"/>
            <a:chOff x="0" y="0"/>
            <a:chExt cx="3845713" cy="1695327"/>
          </a:xfrm>
        </p:grpSpPr>
        <p:sp>
          <p:nvSpPr>
            <p:cNvPr name="Freeform 6" id="6"/>
            <p:cNvSpPr/>
            <p:nvPr/>
          </p:nvSpPr>
          <p:spPr>
            <a:xfrm flipH="false" flipV="false" rot="0">
              <a:off x="0" y="0"/>
              <a:ext cx="3845713" cy="1695327"/>
            </a:xfrm>
            <a:custGeom>
              <a:avLst/>
              <a:gdLst/>
              <a:ahLst/>
              <a:cxnLst/>
              <a:rect r="r" b="b" t="t" l="l"/>
              <a:pathLst>
                <a:path h="1695327" w="3845713">
                  <a:moveTo>
                    <a:pt x="27075" y="0"/>
                  </a:moveTo>
                  <a:lnTo>
                    <a:pt x="3818638" y="0"/>
                  </a:lnTo>
                  <a:cubicBezTo>
                    <a:pt x="3833591" y="0"/>
                    <a:pt x="3845713" y="12122"/>
                    <a:pt x="3845713" y="27075"/>
                  </a:cubicBezTo>
                  <a:lnTo>
                    <a:pt x="3845713" y="1668252"/>
                  </a:lnTo>
                  <a:cubicBezTo>
                    <a:pt x="3845713" y="1683205"/>
                    <a:pt x="3833591" y="1695327"/>
                    <a:pt x="3818638" y="1695327"/>
                  </a:cubicBezTo>
                  <a:lnTo>
                    <a:pt x="27075" y="1695327"/>
                  </a:lnTo>
                  <a:cubicBezTo>
                    <a:pt x="12122" y="1695327"/>
                    <a:pt x="0" y="1683205"/>
                    <a:pt x="0" y="1668252"/>
                  </a:cubicBezTo>
                  <a:lnTo>
                    <a:pt x="0" y="27075"/>
                  </a:lnTo>
                  <a:cubicBezTo>
                    <a:pt x="0" y="12122"/>
                    <a:pt x="12122" y="0"/>
                    <a:pt x="27075" y="0"/>
                  </a:cubicBezTo>
                  <a:close/>
                </a:path>
              </a:pathLst>
            </a:custGeom>
            <a:solidFill>
              <a:srgbClr val="071330"/>
            </a:solidFill>
          </p:spPr>
        </p:sp>
        <p:sp>
          <p:nvSpPr>
            <p:cNvPr name="TextBox 7" id="7"/>
            <p:cNvSpPr txBox="true"/>
            <p:nvPr/>
          </p:nvSpPr>
          <p:spPr>
            <a:xfrm>
              <a:off x="0" y="-38100"/>
              <a:ext cx="3845713" cy="1733427"/>
            </a:xfrm>
            <a:prstGeom prst="rect">
              <a:avLst/>
            </a:prstGeom>
          </p:spPr>
          <p:txBody>
            <a:bodyPr anchor="ctr" rtlCol="false" tIns="50800" lIns="50800" bIns="50800" rIns="50800"/>
            <a:lstStyle/>
            <a:p>
              <a:pPr algn="ctr">
                <a:lnSpc>
                  <a:spcPts val="2659"/>
                </a:lnSpc>
                <a:spcBef>
                  <a:spcPct val="0"/>
                </a:spcBef>
              </a:pPr>
            </a:p>
          </p:txBody>
        </p:sp>
      </p:grpSp>
      <p:grpSp>
        <p:nvGrpSpPr>
          <p:cNvPr name="Group 8" id="8"/>
          <p:cNvGrpSpPr/>
          <p:nvPr/>
        </p:nvGrpSpPr>
        <p:grpSpPr>
          <a:xfrm rot="0">
            <a:off x="8395112" y="5350651"/>
            <a:ext cx="8864188" cy="3907649"/>
            <a:chOff x="0" y="0"/>
            <a:chExt cx="3845713" cy="1695327"/>
          </a:xfrm>
        </p:grpSpPr>
        <p:sp>
          <p:nvSpPr>
            <p:cNvPr name="Freeform 9" id="9"/>
            <p:cNvSpPr/>
            <p:nvPr/>
          </p:nvSpPr>
          <p:spPr>
            <a:xfrm flipH="false" flipV="false" rot="0">
              <a:off x="0" y="0"/>
              <a:ext cx="3845713" cy="1695327"/>
            </a:xfrm>
            <a:custGeom>
              <a:avLst/>
              <a:gdLst/>
              <a:ahLst/>
              <a:cxnLst/>
              <a:rect r="r" b="b" t="t" l="l"/>
              <a:pathLst>
                <a:path h="1695327" w="3845713">
                  <a:moveTo>
                    <a:pt x="27075" y="0"/>
                  </a:moveTo>
                  <a:lnTo>
                    <a:pt x="3818638" y="0"/>
                  </a:lnTo>
                  <a:cubicBezTo>
                    <a:pt x="3833591" y="0"/>
                    <a:pt x="3845713" y="12122"/>
                    <a:pt x="3845713" y="27075"/>
                  </a:cubicBezTo>
                  <a:lnTo>
                    <a:pt x="3845713" y="1668252"/>
                  </a:lnTo>
                  <a:cubicBezTo>
                    <a:pt x="3845713" y="1683205"/>
                    <a:pt x="3833591" y="1695327"/>
                    <a:pt x="3818638" y="1695327"/>
                  </a:cubicBezTo>
                  <a:lnTo>
                    <a:pt x="27075" y="1695327"/>
                  </a:lnTo>
                  <a:cubicBezTo>
                    <a:pt x="12122" y="1695327"/>
                    <a:pt x="0" y="1683205"/>
                    <a:pt x="0" y="1668252"/>
                  </a:cubicBezTo>
                  <a:lnTo>
                    <a:pt x="0" y="27075"/>
                  </a:lnTo>
                  <a:cubicBezTo>
                    <a:pt x="0" y="12122"/>
                    <a:pt x="12122" y="0"/>
                    <a:pt x="27075" y="0"/>
                  </a:cubicBezTo>
                  <a:close/>
                </a:path>
              </a:pathLst>
            </a:custGeom>
            <a:solidFill>
              <a:srgbClr val="FFFFFF"/>
            </a:solidFill>
          </p:spPr>
        </p:sp>
        <p:sp>
          <p:nvSpPr>
            <p:cNvPr name="TextBox 10" id="10"/>
            <p:cNvSpPr txBox="true"/>
            <p:nvPr/>
          </p:nvSpPr>
          <p:spPr>
            <a:xfrm>
              <a:off x="0" y="-38100"/>
              <a:ext cx="3845713" cy="1733427"/>
            </a:xfrm>
            <a:prstGeom prst="rect">
              <a:avLst/>
            </a:prstGeom>
          </p:spPr>
          <p:txBody>
            <a:bodyPr anchor="ctr" rtlCol="false" tIns="50800" lIns="50800" bIns="50800" rIns="50800"/>
            <a:lstStyle/>
            <a:p>
              <a:pPr algn="ctr">
                <a:lnSpc>
                  <a:spcPts val="2659"/>
                </a:lnSpc>
                <a:spcBef>
                  <a:spcPct val="0"/>
                </a:spcBef>
              </a:pPr>
            </a:p>
          </p:txBody>
        </p:sp>
      </p:grpSp>
      <p:grpSp>
        <p:nvGrpSpPr>
          <p:cNvPr name="Group 11" id="11"/>
          <p:cNvGrpSpPr/>
          <p:nvPr/>
        </p:nvGrpSpPr>
        <p:grpSpPr>
          <a:xfrm rot="0">
            <a:off x="3281603" y="2580080"/>
            <a:ext cx="210976" cy="210976"/>
            <a:chOff x="0" y="0"/>
            <a:chExt cx="6350000" cy="6350000"/>
          </a:xfrm>
        </p:grpSpPr>
        <p:sp>
          <p:nvSpPr>
            <p:cNvPr name="Freeform 12" id="12"/>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13" id="13"/>
          <p:cNvGrpSpPr/>
          <p:nvPr/>
        </p:nvGrpSpPr>
        <p:grpSpPr>
          <a:xfrm rot="0">
            <a:off x="8913436" y="5661280"/>
            <a:ext cx="210976" cy="210976"/>
            <a:chOff x="0" y="0"/>
            <a:chExt cx="6350000" cy="6350000"/>
          </a:xfrm>
        </p:grpSpPr>
        <p:sp>
          <p:nvSpPr>
            <p:cNvPr name="Freeform 14" id="14"/>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15" id="15"/>
          <p:cNvGrpSpPr/>
          <p:nvPr/>
        </p:nvGrpSpPr>
        <p:grpSpPr>
          <a:xfrm rot="0">
            <a:off x="3557313" y="2580080"/>
            <a:ext cx="210976" cy="210976"/>
            <a:chOff x="0" y="0"/>
            <a:chExt cx="6350000" cy="6350000"/>
          </a:xfrm>
        </p:grpSpPr>
        <p:sp>
          <p:nvSpPr>
            <p:cNvPr name="Freeform 16" id="16"/>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17" id="17"/>
          <p:cNvGrpSpPr/>
          <p:nvPr/>
        </p:nvGrpSpPr>
        <p:grpSpPr>
          <a:xfrm rot="0">
            <a:off x="9189146" y="5661280"/>
            <a:ext cx="210976" cy="210976"/>
            <a:chOff x="0" y="0"/>
            <a:chExt cx="6350000" cy="6350000"/>
          </a:xfrm>
        </p:grpSpPr>
        <p:sp>
          <p:nvSpPr>
            <p:cNvPr name="Freeform 18" id="18"/>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19" id="19"/>
          <p:cNvGrpSpPr/>
          <p:nvPr/>
        </p:nvGrpSpPr>
        <p:grpSpPr>
          <a:xfrm rot="0">
            <a:off x="3831894" y="2580080"/>
            <a:ext cx="210976" cy="210976"/>
            <a:chOff x="0" y="0"/>
            <a:chExt cx="6350000" cy="6350000"/>
          </a:xfrm>
        </p:grpSpPr>
        <p:sp>
          <p:nvSpPr>
            <p:cNvPr name="Freeform 20" id="20"/>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21" id="21"/>
          <p:cNvGrpSpPr/>
          <p:nvPr/>
        </p:nvGrpSpPr>
        <p:grpSpPr>
          <a:xfrm rot="0">
            <a:off x="9463727" y="5661280"/>
            <a:ext cx="210976" cy="210976"/>
            <a:chOff x="0" y="0"/>
            <a:chExt cx="6350000" cy="6350000"/>
          </a:xfrm>
        </p:grpSpPr>
        <p:sp>
          <p:nvSpPr>
            <p:cNvPr name="Freeform 22" id="22"/>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23" id="23"/>
          <p:cNvGrpSpPr/>
          <p:nvPr/>
        </p:nvGrpSpPr>
        <p:grpSpPr>
          <a:xfrm rot="0">
            <a:off x="12089041" y="1041804"/>
            <a:ext cx="5170259" cy="3351846"/>
            <a:chOff x="0" y="0"/>
            <a:chExt cx="2744378" cy="1779163"/>
          </a:xfrm>
        </p:grpSpPr>
        <p:sp>
          <p:nvSpPr>
            <p:cNvPr name="Freeform 24" id="24"/>
            <p:cNvSpPr/>
            <p:nvPr/>
          </p:nvSpPr>
          <p:spPr>
            <a:xfrm flipH="false" flipV="false" rot="0">
              <a:off x="0" y="0"/>
              <a:ext cx="2744378" cy="1779163"/>
            </a:xfrm>
            <a:custGeom>
              <a:avLst/>
              <a:gdLst/>
              <a:ahLst/>
              <a:cxnLst/>
              <a:rect r="r" b="b" t="t" l="l"/>
              <a:pathLst>
                <a:path h="1779163" w="2744378">
                  <a:moveTo>
                    <a:pt x="25456" y="0"/>
                  </a:moveTo>
                  <a:lnTo>
                    <a:pt x="2718923" y="0"/>
                  </a:lnTo>
                  <a:cubicBezTo>
                    <a:pt x="2732981" y="0"/>
                    <a:pt x="2744378" y="11397"/>
                    <a:pt x="2744378" y="25456"/>
                  </a:cubicBezTo>
                  <a:lnTo>
                    <a:pt x="2744378" y="1753707"/>
                  </a:lnTo>
                  <a:cubicBezTo>
                    <a:pt x="2744378" y="1767766"/>
                    <a:pt x="2732981" y="1779163"/>
                    <a:pt x="2718923" y="1779163"/>
                  </a:cubicBezTo>
                  <a:lnTo>
                    <a:pt x="25456" y="1779163"/>
                  </a:lnTo>
                  <a:cubicBezTo>
                    <a:pt x="11397" y="1779163"/>
                    <a:pt x="0" y="1767766"/>
                    <a:pt x="0" y="1753707"/>
                  </a:cubicBezTo>
                  <a:lnTo>
                    <a:pt x="0" y="25456"/>
                  </a:lnTo>
                  <a:cubicBezTo>
                    <a:pt x="0" y="11397"/>
                    <a:pt x="11397" y="0"/>
                    <a:pt x="25456" y="0"/>
                  </a:cubicBezTo>
                  <a:close/>
                </a:path>
              </a:pathLst>
            </a:custGeom>
            <a:solidFill>
              <a:srgbClr val="071330"/>
            </a:solidFill>
          </p:spPr>
        </p:sp>
        <p:sp>
          <p:nvSpPr>
            <p:cNvPr name="TextBox 25" id="25"/>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26" id="26"/>
          <p:cNvGrpSpPr/>
          <p:nvPr/>
        </p:nvGrpSpPr>
        <p:grpSpPr>
          <a:xfrm rot="0">
            <a:off x="12426471" y="1295696"/>
            <a:ext cx="172440" cy="172440"/>
            <a:chOff x="0" y="0"/>
            <a:chExt cx="6350000" cy="6350000"/>
          </a:xfrm>
        </p:grpSpPr>
        <p:sp>
          <p:nvSpPr>
            <p:cNvPr name="Freeform 27" id="27"/>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28" id="28"/>
          <p:cNvGrpSpPr/>
          <p:nvPr/>
        </p:nvGrpSpPr>
        <p:grpSpPr>
          <a:xfrm rot="0">
            <a:off x="12651822" y="1295696"/>
            <a:ext cx="172440" cy="172440"/>
            <a:chOff x="0" y="0"/>
            <a:chExt cx="6350000" cy="6350000"/>
          </a:xfrm>
        </p:grpSpPr>
        <p:sp>
          <p:nvSpPr>
            <p:cNvPr name="Freeform 29" id="29"/>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30" id="30"/>
          <p:cNvGrpSpPr/>
          <p:nvPr/>
        </p:nvGrpSpPr>
        <p:grpSpPr>
          <a:xfrm rot="0">
            <a:off x="12876250" y="1295696"/>
            <a:ext cx="172440" cy="172440"/>
            <a:chOff x="0" y="0"/>
            <a:chExt cx="6350000" cy="6350000"/>
          </a:xfrm>
        </p:grpSpPr>
        <p:sp>
          <p:nvSpPr>
            <p:cNvPr name="Freeform 31" id="31"/>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32" id="32"/>
          <p:cNvGrpSpPr/>
          <p:nvPr/>
        </p:nvGrpSpPr>
        <p:grpSpPr>
          <a:xfrm rot="0">
            <a:off x="12426471" y="1767561"/>
            <a:ext cx="4512950" cy="2252892"/>
            <a:chOff x="0" y="0"/>
            <a:chExt cx="729766" cy="364303"/>
          </a:xfrm>
        </p:grpSpPr>
        <p:sp>
          <p:nvSpPr>
            <p:cNvPr name="Freeform 33" id="33"/>
            <p:cNvSpPr/>
            <p:nvPr/>
          </p:nvSpPr>
          <p:spPr>
            <a:xfrm flipH="false" flipV="false" rot="0">
              <a:off x="0" y="0"/>
              <a:ext cx="729766" cy="364303"/>
            </a:xfrm>
            <a:custGeom>
              <a:avLst/>
              <a:gdLst/>
              <a:ahLst/>
              <a:cxnLst/>
              <a:rect r="r" b="b" t="t" l="l"/>
              <a:pathLst>
                <a:path h="364303" w="729766">
                  <a:moveTo>
                    <a:pt x="18870" y="0"/>
                  </a:moveTo>
                  <a:lnTo>
                    <a:pt x="710895" y="0"/>
                  </a:lnTo>
                  <a:cubicBezTo>
                    <a:pt x="715900" y="0"/>
                    <a:pt x="720700" y="1988"/>
                    <a:pt x="724239" y="5527"/>
                  </a:cubicBezTo>
                  <a:cubicBezTo>
                    <a:pt x="727778" y="9066"/>
                    <a:pt x="729766" y="13866"/>
                    <a:pt x="729766" y="18870"/>
                  </a:cubicBezTo>
                  <a:lnTo>
                    <a:pt x="729766" y="345433"/>
                  </a:lnTo>
                  <a:cubicBezTo>
                    <a:pt x="729766" y="350438"/>
                    <a:pt x="727778" y="355238"/>
                    <a:pt x="724239" y="358776"/>
                  </a:cubicBezTo>
                  <a:cubicBezTo>
                    <a:pt x="720700" y="362315"/>
                    <a:pt x="715900" y="364303"/>
                    <a:pt x="710895" y="364303"/>
                  </a:cubicBezTo>
                  <a:lnTo>
                    <a:pt x="18870" y="364303"/>
                  </a:lnTo>
                  <a:cubicBezTo>
                    <a:pt x="13866" y="364303"/>
                    <a:pt x="9066" y="362315"/>
                    <a:pt x="5527" y="358776"/>
                  </a:cubicBezTo>
                  <a:cubicBezTo>
                    <a:pt x="1988" y="355238"/>
                    <a:pt x="0" y="350438"/>
                    <a:pt x="0" y="345433"/>
                  </a:cubicBezTo>
                  <a:lnTo>
                    <a:pt x="0" y="18870"/>
                  </a:lnTo>
                  <a:cubicBezTo>
                    <a:pt x="0" y="13866"/>
                    <a:pt x="1988" y="9066"/>
                    <a:pt x="5527" y="5527"/>
                  </a:cubicBezTo>
                  <a:cubicBezTo>
                    <a:pt x="9066" y="1988"/>
                    <a:pt x="13866" y="0"/>
                    <a:pt x="18870" y="0"/>
                  </a:cubicBezTo>
                  <a:close/>
                </a:path>
              </a:pathLst>
            </a:custGeom>
            <a:blipFill>
              <a:blip r:embed="rId4"/>
              <a:stretch>
                <a:fillRect l="-2011" t="0" r="-1090" b="-36190"/>
              </a:stretch>
            </a:blipFill>
          </p:spPr>
        </p:sp>
      </p:grpSp>
      <p:sp>
        <p:nvSpPr>
          <p:cNvPr name="TextBox 34" id="34"/>
          <p:cNvSpPr txBox="true"/>
          <p:nvPr/>
        </p:nvSpPr>
        <p:spPr>
          <a:xfrm rot="0">
            <a:off x="1020544" y="6728629"/>
            <a:ext cx="6596613" cy="2009740"/>
          </a:xfrm>
          <a:prstGeom prst="rect">
            <a:avLst/>
          </a:prstGeom>
        </p:spPr>
        <p:txBody>
          <a:bodyPr anchor="t" rtlCol="false" tIns="0" lIns="0" bIns="0" rIns="0">
            <a:spAutoFit/>
          </a:bodyPr>
          <a:lstStyle/>
          <a:p>
            <a:pPr algn="l">
              <a:lnSpc>
                <a:spcPts val="7848"/>
              </a:lnSpc>
            </a:pPr>
            <a:r>
              <a:rPr lang="en-US" sz="7546" b="true">
                <a:solidFill>
                  <a:srgbClr val="FFFFFF"/>
                </a:solidFill>
                <a:latin typeface="IBM Plex Mono Bold"/>
                <a:ea typeface="IBM Plex Mono Bold"/>
                <a:cs typeface="IBM Plex Mono Bold"/>
                <a:sym typeface="IBM Plex Mono Bold"/>
              </a:rPr>
              <a:t>Programming Languages</a:t>
            </a:r>
          </a:p>
        </p:txBody>
      </p:sp>
      <p:sp>
        <p:nvSpPr>
          <p:cNvPr name="TextBox 35" id="35"/>
          <p:cNvSpPr txBox="true"/>
          <p:nvPr/>
        </p:nvSpPr>
        <p:spPr>
          <a:xfrm rot="0">
            <a:off x="3281603" y="3523604"/>
            <a:ext cx="7668203" cy="1730569"/>
          </a:xfrm>
          <a:prstGeom prst="rect">
            <a:avLst/>
          </a:prstGeom>
        </p:spPr>
        <p:txBody>
          <a:bodyPr anchor="t" rtlCol="false" tIns="0" lIns="0" bIns="0" rIns="0">
            <a:spAutoFit/>
          </a:bodyPr>
          <a:lstStyle/>
          <a:p>
            <a:pPr algn="l">
              <a:lnSpc>
                <a:spcPts val="2750"/>
              </a:lnSpc>
            </a:pPr>
            <a:r>
              <a:rPr lang="en-US" sz="2217">
                <a:solidFill>
                  <a:srgbClr val="FFFFFF"/>
                </a:solidFill>
                <a:latin typeface="IBM Plex Mono"/>
                <a:ea typeface="IBM Plex Mono"/>
                <a:cs typeface="IBM Plex Mono"/>
                <a:sym typeface="IBM Plex Mono"/>
              </a:rPr>
              <a:t>Just like there are many human languages, there are many programming languages! Python is used for lots of things, like websites and Artificial Intelligence - think of it like a helpful all-rounder.</a:t>
            </a:r>
          </a:p>
        </p:txBody>
      </p:sp>
      <p:sp>
        <p:nvSpPr>
          <p:cNvPr name="TextBox 36" id="36"/>
          <p:cNvSpPr txBox="true"/>
          <p:nvPr/>
        </p:nvSpPr>
        <p:spPr>
          <a:xfrm rot="0">
            <a:off x="8913436" y="6604804"/>
            <a:ext cx="7668203" cy="1384107"/>
          </a:xfrm>
          <a:prstGeom prst="rect">
            <a:avLst/>
          </a:prstGeom>
        </p:spPr>
        <p:txBody>
          <a:bodyPr anchor="t" rtlCol="false" tIns="0" lIns="0" bIns="0" rIns="0">
            <a:spAutoFit/>
          </a:bodyPr>
          <a:lstStyle/>
          <a:p>
            <a:pPr algn="l">
              <a:lnSpc>
                <a:spcPts val="2750"/>
              </a:lnSpc>
            </a:pPr>
            <a:r>
              <a:rPr lang="en-US" sz="2217">
                <a:solidFill>
                  <a:srgbClr val="071330"/>
                </a:solidFill>
                <a:latin typeface="IBM Plex Mono"/>
                <a:ea typeface="IBM Plex Mono"/>
                <a:cs typeface="IBM Plex Mono"/>
                <a:sym typeface="IBM Plex Mono"/>
              </a:rPr>
              <a:t>Java is often used for building apps on your phone. JavaScript makes websites interactive and fun. C++ is used for things that need to be super fast, like video games.</a:t>
            </a:r>
          </a:p>
        </p:txBody>
      </p:sp>
      <p:sp>
        <p:nvSpPr>
          <p:cNvPr name="TextBox 37" id="37"/>
          <p:cNvSpPr txBox="true"/>
          <p:nvPr/>
        </p:nvSpPr>
        <p:spPr>
          <a:xfrm rot="0">
            <a:off x="0" y="9725025"/>
            <a:ext cx="18288000" cy="258326"/>
          </a:xfrm>
          <a:prstGeom prst="rect">
            <a:avLst/>
          </a:prstGeom>
        </p:spPr>
        <p:txBody>
          <a:bodyPr anchor="t" rtlCol="false" tIns="0" lIns="0" bIns="0" rIns="0">
            <a:spAutoFit/>
          </a:bodyPr>
          <a:lstStyle/>
          <a:p>
            <a:pPr algn="ctr">
              <a:lnSpc>
                <a:spcPts val="2005"/>
              </a:lnSpc>
            </a:pPr>
            <a:r>
              <a:rPr lang="en-US" sz="1928">
                <a:solidFill>
                  <a:srgbClr val="000000"/>
                </a:solidFill>
                <a:latin typeface="IBM Plex Mono"/>
                <a:ea typeface="IBM Plex Mono"/>
                <a:cs typeface="IBM Plex Mono"/>
                <a:sym typeface="IBM Plex Mono"/>
              </a:rPr>
              <a:t>A and I पाठशाला Global</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6AC66B"/>
        </a:solidFill>
      </p:bgPr>
    </p:bg>
    <p:spTree>
      <p:nvGrpSpPr>
        <p:cNvPr id="1" name=""/>
        <p:cNvGrpSpPr/>
        <p:nvPr/>
      </p:nvGrpSpPr>
      <p:grpSpPr>
        <a:xfrm>
          <a:off x="0" y="0"/>
          <a:ext cx="0" cy="0"/>
          <a:chOff x="0" y="0"/>
          <a:chExt cx="0" cy="0"/>
        </a:xfrm>
      </p:grpSpPr>
      <p:grpSp>
        <p:nvGrpSpPr>
          <p:cNvPr name="Group 2" id="2"/>
          <p:cNvGrpSpPr/>
          <p:nvPr/>
        </p:nvGrpSpPr>
        <p:grpSpPr>
          <a:xfrm rot="0">
            <a:off x="-460312" y="-201041"/>
            <a:ext cx="19208624" cy="10689082"/>
            <a:chOff x="0" y="0"/>
            <a:chExt cx="25611499" cy="14252110"/>
          </a:xfrm>
        </p:grpSpPr>
        <p:sp>
          <p:nvSpPr>
            <p:cNvPr name="Freeform 3" id="3"/>
            <p:cNvSpPr/>
            <p:nvPr/>
          </p:nvSpPr>
          <p:spPr>
            <a:xfrm flipH="false" flipV="false" rot="0">
              <a:off x="0"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1359389"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grpSp>
      <p:grpSp>
        <p:nvGrpSpPr>
          <p:cNvPr name="Group 5" id="5"/>
          <p:cNvGrpSpPr/>
          <p:nvPr/>
        </p:nvGrpSpPr>
        <p:grpSpPr>
          <a:xfrm rot="0">
            <a:off x="1028700" y="5448787"/>
            <a:ext cx="8020681" cy="3399138"/>
            <a:chOff x="0" y="0"/>
            <a:chExt cx="3845713" cy="1629801"/>
          </a:xfrm>
        </p:grpSpPr>
        <p:sp>
          <p:nvSpPr>
            <p:cNvPr name="Freeform 6" id="6"/>
            <p:cNvSpPr/>
            <p:nvPr/>
          </p:nvSpPr>
          <p:spPr>
            <a:xfrm flipH="false" flipV="false" rot="0">
              <a:off x="0" y="0"/>
              <a:ext cx="3845713" cy="1629801"/>
            </a:xfrm>
            <a:custGeom>
              <a:avLst/>
              <a:gdLst/>
              <a:ahLst/>
              <a:cxnLst/>
              <a:rect r="r" b="b" t="t" l="l"/>
              <a:pathLst>
                <a:path h="1629801" w="3845713">
                  <a:moveTo>
                    <a:pt x="29923" y="0"/>
                  </a:moveTo>
                  <a:lnTo>
                    <a:pt x="3815791" y="0"/>
                  </a:lnTo>
                  <a:cubicBezTo>
                    <a:pt x="3832316" y="0"/>
                    <a:pt x="3845713" y="13397"/>
                    <a:pt x="3845713" y="29923"/>
                  </a:cubicBezTo>
                  <a:lnTo>
                    <a:pt x="3845713" y="1599878"/>
                  </a:lnTo>
                  <a:cubicBezTo>
                    <a:pt x="3845713" y="1607814"/>
                    <a:pt x="3842561" y="1615425"/>
                    <a:pt x="3836949" y="1621037"/>
                  </a:cubicBezTo>
                  <a:cubicBezTo>
                    <a:pt x="3831337" y="1626648"/>
                    <a:pt x="3823727" y="1629801"/>
                    <a:pt x="3815791" y="1629801"/>
                  </a:cubicBezTo>
                  <a:lnTo>
                    <a:pt x="29923" y="1629801"/>
                  </a:lnTo>
                  <a:cubicBezTo>
                    <a:pt x="21987" y="1629801"/>
                    <a:pt x="14376" y="1626648"/>
                    <a:pt x="8764" y="1621037"/>
                  </a:cubicBezTo>
                  <a:cubicBezTo>
                    <a:pt x="3153" y="1615425"/>
                    <a:pt x="0" y="1607814"/>
                    <a:pt x="0" y="1599878"/>
                  </a:cubicBezTo>
                  <a:lnTo>
                    <a:pt x="0" y="29923"/>
                  </a:lnTo>
                  <a:cubicBezTo>
                    <a:pt x="0" y="21987"/>
                    <a:pt x="3153" y="14376"/>
                    <a:pt x="8764" y="8764"/>
                  </a:cubicBezTo>
                  <a:cubicBezTo>
                    <a:pt x="14376" y="3153"/>
                    <a:pt x="21987" y="0"/>
                    <a:pt x="29923" y="0"/>
                  </a:cubicBezTo>
                  <a:close/>
                </a:path>
              </a:pathLst>
            </a:custGeom>
            <a:solidFill>
              <a:srgbClr val="071330"/>
            </a:solidFill>
          </p:spPr>
        </p:sp>
        <p:sp>
          <p:nvSpPr>
            <p:cNvPr name="TextBox 7" id="7"/>
            <p:cNvSpPr txBox="true"/>
            <p:nvPr/>
          </p:nvSpPr>
          <p:spPr>
            <a:xfrm>
              <a:off x="0" y="-38100"/>
              <a:ext cx="3845713" cy="1667901"/>
            </a:xfrm>
            <a:prstGeom prst="rect">
              <a:avLst/>
            </a:prstGeom>
          </p:spPr>
          <p:txBody>
            <a:bodyPr anchor="ctr" rtlCol="false" tIns="50800" lIns="50800" bIns="50800" rIns="50800"/>
            <a:lstStyle/>
            <a:p>
              <a:pPr algn="ctr">
                <a:lnSpc>
                  <a:spcPts val="2659"/>
                </a:lnSpc>
                <a:spcBef>
                  <a:spcPct val="0"/>
                </a:spcBef>
              </a:pPr>
            </a:p>
          </p:txBody>
        </p:sp>
      </p:grpSp>
      <p:grpSp>
        <p:nvGrpSpPr>
          <p:cNvPr name="Group 8" id="8"/>
          <p:cNvGrpSpPr/>
          <p:nvPr/>
        </p:nvGrpSpPr>
        <p:grpSpPr>
          <a:xfrm rot="0">
            <a:off x="9238619" y="5448787"/>
            <a:ext cx="8020681" cy="3399138"/>
            <a:chOff x="0" y="0"/>
            <a:chExt cx="3845713" cy="1629801"/>
          </a:xfrm>
        </p:grpSpPr>
        <p:sp>
          <p:nvSpPr>
            <p:cNvPr name="Freeform 9" id="9"/>
            <p:cNvSpPr/>
            <p:nvPr/>
          </p:nvSpPr>
          <p:spPr>
            <a:xfrm flipH="false" flipV="false" rot="0">
              <a:off x="0" y="0"/>
              <a:ext cx="3845713" cy="1629801"/>
            </a:xfrm>
            <a:custGeom>
              <a:avLst/>
              <a:gdLst/>
              <a:ahLst/>
              <a:cxnLst/>
              <a:rect r="r" b="b" t="t" l="l"/>
              <a:pathLst>
                <a:path h="1629801" w="3845713">
                  <a:moveTo>
                    <a:pt x="29923" y="0"/>
                  </a:moveTo>
                  <a:lnTo>
                    <a:pt x="3815791" y="0"/>
                  </a:lnTo>
                  <a:cubicBezTo>
                    <a:pt x="3832316" y="0"/>
                    <a:pt x="3845713" y="13397"/>
                    <a:pt x="3845713" y="29923"/>
                  </a:cubicBezTo>
                  <a:lnTo>
                    <a:pt x="3845713" y="1599878"/>
                  </a:lnTo>
                  <a:cubicBezTo>
                    <a:pt x="3845713" y="1607814"/>
                    <a:pt x="3842561" y="1615425"/>
                    <a:pt x="3836949" y="1621037"/>
                  </a:cubicBezTo>
                  <a:cubicBezTo>
                    <a:pt x="3831337" y="1626648"/>
                    <a:pt x="3823727" y="1629801"/>
                    <a:pt x="3815791" y="1629801"/>
                  </a:cubicBezTo>
                  <a:lnTo>
                    <a:pt x="29923" y="1629801"/>
                  </a:lnTo>
                  <a:cubicBezTo>
                    <a:pt x="21987" y="1629801"/>
                    <a:pt x="14376" y="1626648"/>
                    <a:pt x="8764" y="1621037"/>
                  </a:cubicBezTo>
                  <a:cubicBezTo>
                    <a:pt x="3153" y="1615425"/>
                    <a:pt x="0" y="1607814"/>
                    <a:pt x="0" y="1599878"/>
                  </a:cubicBezTo>
                  <a:lnTo>
                    <a:pt x="0" y="29923"/>
                  </a:lnTo>
                  <a:cubicBezTo>
                    <a:pt x="0" y="21987"/>
                    <a:pt x="3153" y="14376"/>
                    <a:pt x="8764" y="8764"/>
                  </a:cubicBezTo>
                  <a:cubicBezTo>
                    <a:pt x="14376" y="3153"/>
                    <a:pt x="21987" y="0"/>
                    <a:pt x="29923" y="0"/>
                  </a:cubicBezTo>
                  <a:close/>
                </a:path>
              </a:pathLst>
            </a:custGeom>
            <a:solidFill>
              <a:srgbClr val="071330"/>
            </a:solidFill>
          </p:spPr>
        </p:sp>
        <p:sp>
          <p:nvSpPr>
            <p:cNvPr name="TextBox 10" id="10"/>
            <p:cNvSpPr txBox="true"/>
            <p:nvPr/>
          </p:nvSpPr>
          <p:spPr>
            <a:xfrm>
              <a:off x="0" y="-38100"/>
              <a:ext cx="3845713" cy="1667901"/>
            </a:xfrm>
            <a:prstGeom prst="rect">
              <a:avLst/>
            </a:prstGeom>
          </p:spPr>
          <p:txBody>
            <a:bodyPr anchor="ctr" rtlCol="false" tIns="50800" lIns="50800" bIns="50800" rIns="50800"/>
            <a:lstStyle/>
            <a:p>
              <a:pPr algn="ctr">
                <a:lnSpc>
                  <a:spcPts val="2659"/>
                </a:lnSpc>
                <a:spcBef>
                  <a:spcPct val="0"/>
                </a:spcBef>
              </a:pPr>
            </a:p>
          </p:txBody>
        </p:sp>
      </p:grpSp>
      <p:sp>
        <p:nvSpPr>
          <p:cNvPr name="TextBox 11" id="11"/>
          <p:cNvSpPr txBox="true"/>
          <p:nvPr/>
        </p:nvSpPr>
        <p:spPr>
          <a:xfrm rot="0">
            <a:off x="1028700" y="1284995"/>
            <a:ext cx="6842606" cy="3095551"/>
          </a:xfrm>
          <a:prstGeom prst="rect">
            <a:avLst/>
          </a:prstGeom>
        </p:spPr>
        <p:txBody>
          <a:bodyPr anchor="t" rtlCol="false" tIns="0" lIns="0" bIns="0" rIns="0">
            <a:spAutoFit/>
          </a:bodyPr>
          <a:lstStyle/>
          <a:p>
            <a:pPr algn="l">
              <a:lnSpc>
                <a:spcPts val="8125"/>
              </a:lnSpc>
            </a:pPr>
            <a:r>
              <a:rPr lang="en-US" sz="7813" b="true">
                <a:solidFill>
                  <a:srgbClr val="FFFFFF"/>
                </a:solidFill>
                <a:latin typeface="IBM Plex Mono Bold"/>
                <a:ea typeface="IBM Plex Mono Bold"/>
                <a:cs typeface="IBM Plex Mono Bold"/>
                <a:sym typeface="IBM Plex Mono Bold"/>
              </a:rPr>
              <a:t>What do Programmers do?</a:t>
            </a:r>
          </a:p>
        </p:txBody>
      </p:sp>
      <p:sp>
        <p:nvSpPr>
          <p:cNvPr name="TextBox 12" id="12"/>
          <p:cNvSpPr txBox="true"/>
          <p:nvPr/>
        </p:nvSpPr>
        <p:spPr>
          <a:xfrm rot="0">
            <a:off x="1497701" y="6592215"/>
            <a:ext cx="6938505" cy="1557271"/>
          </a:xfrm>
          <a:prstGeom prst="rect">
            <a:avLst/>
          </a:prstGeom>
        </p:spPr>
        <p:txBody>
          <a:bodyPr anchor="t" rtlCol="false" tIns="0" lIns="0" bIns="0" rIns="0">
            <a:spAutoFit/>
          </a:bodyPr>
          <a:lstStyle/>
          <a:p>
            <a:pPr algn="l">
              <a:lnSpc>
                <a:spcPts val="2488"/>
              </a:lnSpc>
            </a:pPr>
            <a:r>
              <a:rPr lang="en-US" sz="2006">
                <a:solidFill>
                  <a:srgbClr val="FFFFFF"/>
                </a:solidFill>
                <a:latin typeface="IBM Plex Mono"/>
                <a:ea typeface="IBM Plex Mono"/>
                <a:cs typeface="IBM Plex Mono"/>
                <a:sym typeface="IBM Plex Mono"/>
              </a:rPr>
              <a:t>Programmers do all sorts of things! They create the websites and apps you use to watch videos or chat with friends. They develop video games, from simple mobile games to complex adventures.</a:t>
            </a:r>
          </a:p>
        </p:txBody>
      </p:sp>
      <p:sp>
        <p:nvSpPr>
          <p:cNvPr name="TextBox 13" id="13"/>
          <p:cNvSpPr txBox="true"/>
          <p:nvPr/>
        </p:nvSpPr>
        <p:spPr>
          <a:xfrm rot="0">
            <a:off x="9707620" y="6592215"/>
            <a:ext cx="6938505" cy="1243778"/>
          </a:xfrm>
          <a:prstGeom prst="rect">
            <a:avLst/>
          </a:prstGeom>
        </p:spPr>
        <p:txBody>
          <a:bodyPr anchor="t" rtlCol="false" tIns="0" lIns="0" bIns="0" rIns="0">
            <a:spAutoFit/>
          </a:bodyPr>
          <a:lstStyle/>
          <a:p>
            <a:pPr algn="l">
              <a:lnSpc>
                <a:spcPts val="2488"/>
              </a:lnSpc>
            </a:pPr>
            <a:r>
              <a:rPr lang="en-US" sz="2006">
                <a:solidFill>
                  <a:srgbClr val="FFFFFF"/>
                </a:solidFill>
                <a:latin typeface="IBM Plex Mono"/>
                <a:ea typeface="IBM Plex Mono"/>
                <a:cs typeface="IBM Plex Mono"/>
                <a:sym typeface="IBM Plex Mono"/>
              </a:rPr>
              <a:t>They even build robots and AI, teaching machines to think and learn. They can also analyze data, finding hidden patterns in information.</a:t>
            </a:r>
          </a:p>
        </p:txBody>
      </p:sp>
      <p:grpSp>
        <p:nvGrpSpPr>
          <p:cNvPr name="Group 14" id="14"/>
          <p:cNvGrpSpPr/>
          <p:nvPr/>
        </p:nvGrpSpPr>
        <p:grpSpPr>
          <a:xfrm rot="0">
            <a:off x="1497701" y="5729857"/>
            <a:ext cx="190900" cy="190900"/>
            <a:chOff x="0" y="0"/>
            <a:chExt cx="6350000" cy="6350000"/>
          </a:xfrm>
        </p:grpSpPr>
        <p:sp>
          <p:nvSpPr>
            <p:cNvPr name="Freeform 15" id="15"/>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16" id="16"/>
          <p:cNvGrpSpPr/>
          <p:nvPr/>
        </p:nvGrpSpPr>
        <p:grpSpPr>
          <a:xfrm rot="0">
            <a:off x="9707620" y="5729857"/>
            <a:ext cx="190900" cy="190900"/>
            <a:chOff x="0" y="0"/>
            <a:chExt cx="6350000" cy="6350000"/>
          </a:xfrm>
        </p:grpSpPr>
        <p:sp>
          <p:nvSpPr>
            <p:cNvPr name="Freeform 17" id="17"/>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18" id="18"/>
          <p:cNvGrpSpPr/>
          <p:nvPr/>
        </p:nvGrpSpPr>
        <p:grpSpPr>
          <a:xfrm rot="0">
            <a:off x="1747175" y="5729857"/>
            <a:ext cx="190900" cy="190900"/>
            <a:chOff x="0" y="0"/>
            <a:chExt cx="6350000" cy="6350000"/>
          </a:xfrm>
        </p:grpSpPr>
        <p:sp>
          <p:nvSpPr>
            <p:cNvPr name="Freeform 19" id="19"/>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20" id="20"/>
          <p:cNvGrpSpPr/>
          <p:nvPr/>
        </p:nvGrpSpPr>
        <p:grpSpPr>
          <a:xfrm rot="0">
            <a:off x="9957094" y="5729857"/>
            <a:ext cx="190900" cy="190900"/>
            <a:chOff x="0" y="0"/>
            <a:chExt cx="6350000" cy="6350000"/>
          </a:xfrm>
        </p:grpSpPr>
        <p:sp>
          <p:nvSpPr>
            <p:cNvPr name="Freeform 21" id="21"/>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22" id="22"/>
          <p:cNvGrpSpPr/>
          <p:nvPr/>
        </p:nvGrpSpPr>
        <p:grpSpPr>
          <a:xfrm rot="0">
            <a:off x="1995627" y="5729857"/>
            <a:ext cx="190900" cy="190900"/>
            <a:chOff x="0" y="0"/>
            <a:chExt cx="6350000" cy="6350000"/>
          </a:xfrm>
        </p:grpSpPr>
        <p:sp>
          <p:nvSpPr>
            <p:cNvPr name="Freeform 23" id="23"/>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24" id="24"/>
          <p:cNvGrpSpPr/>
          <p:nvPr/>
        </p:nvGrpSpPr>
        <p:grpSpPr>
          <a:xfrm rot="0">
            <a:off x="10205546" y="5729857"/>
            <a:ext cx="190900" cy="190900"/>
            <a:chOff x="0" y="0"/>
            <a:chExt cx="6350000" cy="6350000"/>
          </a:xfrm>
        </p:grpSpPr>
        <p:sp>
          <p:nvSpPr>
            <p:cNvPr name="Freeform 25" id="25"/>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26" id="26"/>
          <p:cNvGrpSpPr/>
          <p:nvPr/>
        </p:nvGrpSpPr>
        <p:grpSpPr>
          <a:xfrm rot="0">
            <a:off x="12089041" y="1028700"/>
            <a:ext cx="5170259" cy="3351846"/>
            <a:chOff x="0" y="0"/>
            <a:chExt cx="2744378" cy="1779163"/>
          </a:xfrm>
        </p:grpSpPr>
        <p:sp>
          <p:nvSpPr>
            <p:cNvPr name="Freeform 27" id="27"/>
            <p:cNvSpPr/>
            <p:nvPr/>
          </p:nvSpPr>
          <p:spPr>
            <a:xfrm flipH="false" flipV="false" rot="0">
              <a:off x="0" y="0"/>
              <a:ext cx="2744378" cy="1779163"/>
            </a:xfrm>
            <a:custGeom>
              <a:avLst/>
              <a:gdLst/>
              <a:ahLst/>
              <a:cxnLst/>
              <a:rect r="r" b="b" t="t" l="l"/>
              <a:pathLst>
                <a:path h="1779163" w="2744378">
                  <a:moveTo>
                    <a:pt x="25456" y="0"/>
                  </a:moveTo>
                  <a:lnTo>
                    <a:pt x="2718923" y="0"/>
                  </a:lnTo>
                  <a:cubicBezTo>
                    <a:pt x="2732981" y="0"/>
                    <a:pt x="2744378" y="11397"/>
                    <a:pt x="2744378" y="25456"/>
                  </a:cubicBezTo>
                  <a:lnTo>
                    <a:pt x="2744378" y="1753707"/>
                  </a:lnTo>
                  <a:cubicBezTo>
                    <a:pt x="2744378" y="1767766"/>
                    <a:pt x="2732981" y="1779163"/>
                    <a:pt x="2718923" y="1779163"/>
                  </a:cubicBezTo>
                  <a:lnTo>
                    <a:pt x="25456" y="1779163"/>
                  </a:lnTo>
                  <a:cubicBezTo>
                    <a:pt x="11397" y="1779163"/>
                    <a:pt x="0" y="1767766"/>
                    <a:pt x="0" y="1753707"/>
                  </a:cubicBezTo>
                  <a:lnTo>
                    <a:pt x="0" y="25456"/>
                  </a:lnTo>
                  <a:cubicBezTo>
                    <a:pt x="0" y="11397"/>
                    <a:pt x="11397" y="0"/>
                    <a:pt x="25456" y="0"/>
                  </a:cubicBezTo>
                  <a:close/>
                </a:path>
              </a:pathLst>
            </a:custGeom>
            <a:solidFill>
              <a:srgbClr val="071330"/>
            </a:solidFill>
          </p:spPr>
        </p:sp>
        <p:sp>
          <p:nvSpPr>
            <p:cNvPr name="TextBox 28" id="28"/>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29" id="29"/>
          <p:cNvGrpSpPr/>
          <p:nvPr/>
        </p:nvGrpSpPr>
        <p:grpSpPr>
          <a:xfrm rot="0">
            <a:off x="12426471" y="1282592"/>
            <a:ext cx="172440" cy="172440"/>
            <a:chOff x="0" y="0"/>
            <a:chExt cx="6350000" cy="6350000"/>
          </a:xfrm>
        </p:grpSpPr>
        <p:sp>
          <p:nvSpPr>
            <p:cNvPr name="Freeform 30" id="30"/>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31" id="31"/>
          <p:cNvGrpSpPr/>
          <p:nvPr/>
        </p:nvGrpSpPr>
        <p:grpSpPr>
          <a:xfrm rot="0">
            <a:off x="12651822" y="1282592"/>
            <a:ext cx="172440" cy="172440"/>
            <a:chOff x="0" y="0"/>
            <a:chExt cx="6350000" cy="6350000"/>
          </a:xfrm>
        </p:grpSpPr>
        <p:sp>
          <p:nvSpPr>
            <p:cNvPr name="Freeform 32" id="32"/>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33" id="33"/>
          <p:cNvGrpSpPr/>
          <p:nvPr/>
        </p:nvGrpSpPr>
        <p:grpSpPr>
          <a:xfrm rot="0">
            <a:off x="12876250" y="1282592"/>
            <a:ext cx="172440" cy="172440"/>
            <a:chOff x="0" y="0"/>
            <a:chExt cx="6350000" cy="6350000"/>
          </a:xfrm>
        </p:grpSpPr>
        <p:sp>
          <p:nvSpPr>
            <p:cNvPr name="Freeform 34" id="34"/>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35" id="35"/>
          <p:cNvGrpSpPr/>
          <p:nvPr/>
        </p:nvGrpSpPr>
        <p:grpSpPr>
          <a:xfrm rot="0">
            <a:off x="12426471" y="1754457"/>
            <a:ext cx="4512950" cy="2252892"/>
            <a:chOff x="0" y="0"/>
            <a:chExt cx="729766" cy="364303"/>
          </a:xfrm>
        </p:grpSpPr>
        <p:sp>
          <p:nvSpPr>
            <p:cNvPr name="Freeform 36" id="36"/>
            <p:cNvSpPr/>
            <p:nvPr/>
          </p:nvSpPr>
          <p:spPr>
            <a:xfrm flipH="false" flipV="false" rot="0">
              <a:off x="0" y="0"/>
              <a:ext cx="729766" cy="364303"/>
            </a:xfrm>
            <a:custGeom>
              <a:avLst/>
              <a:gdLst/>
              <a:ahLst/>
              <a:cxnLst/>
              <a:rect r="r" b="b" t="t" l="l"/>
              <a:pathLst>
                <a:path h="364303" w="729766">
                  <a:moveTo>
                    <a:pt x="18870" y="0"/>
                  </a:moveTo>
                  <a:lnTo>
                    <a:pt x="710895" y="0"/>
                  </a:lnTo>
                  <a:cubicBezTo>
                    <a:pt x="715900" y="0"/>
                    <a:pt x="720700" y="1988"/>
                    <a:pt x="724239" y="5527"/>
                  </a:cubicBezTo>
                  <a:cubicBezTo>
                    <a:pt x="727778" y="9066"/>
                    <a:pt x="729766" y="13866"/>
                    <a:pt x="729766" y="18870"/>
                  </a:cubicBezTo>
                  <a:lnTo>
                    <a:pt x="729766" y="345433"/>
                  </a:lnTo>
                  <a:cubicBezTo>
                    <a:pt x="729766" y="350438"/>
                    <a:pt x="727778" y="355238"/>
                    <a:pt x="724239" y="358776"/>
                  </a:cubicBezTo>
                  <a:cubicBezTo>
                    <a:pt x="720700" y="362315"/>
                    <a:pt x="715900" y="364303"/>
                    <a:pt x="710895" y="364303"/>
                  </a:cubicBezTo>
                  <a:lnTo>
                    <a:pt x="18870" y="364303"/>
                  </a:lnTo>
                  <a:cubicBezTo>
                    <a:pt x="13866" y="364303"/>
                    <a:pt x="9066" y="362315"/>
                    <a:pt x="5527" y="358776"/>
                  </a:cubicBezTo>
                  <a:cubicBezTo>
                    <a:pt x="1988" y="355238"/>
                    <a:pt x="0" y="350438"/>
                    <a:pt x="0" y="345433"/>
                  </a:cubicBezTo>
                  <a:lnTo>
                    <a:pt x="0" y="18870"/>
                  </a:lnTo>
                  <a:cubicBezTo>
                    <a:pt x="0" y="13866"/>
                    <a:pt x="1988" y="9066"/>
                    <a:pt x="5527" y="5527"/>
                  </a:cubicBezTo>
                  <a:cubicBezTo>
                    <a:pt x="9066" y="1988"/>
                    <a:pt x="13866" y="0"/>
                    <a:pt x="18870" y="0"/>
                  </a:cubicBezTo>
                  <a:close/>
                </a:path>
              </a:pathLst>
            </a:custGeom>
            <a:blipFill>
              <a:blip r:embed="rId4"/>
              <a:stretch>
                <a:fillRect l="0" t="-16730" r="0" b="-16730"/>
              </a:stretch>
            </a:blipFill>
          </p:spPr>
        </p:sp>
      </p:grpSp>
      <p:grpSp>
        <p:nvGrpSpPr>
          <p:cNvPr name="Group 37" id="37"/>
          <p:cNvGrpSpPr/>
          <p:nvPr/>
        </p:nvGrpSpPr>
        <p:grpSpPr>
          <a:xfrm rot="0">
            <a:off x="8424622" y="1953032"/>
            <a:ext cx="4624069" cy="2997754"/>
            <a:chOff x="0" y="0"/>
            <a:chExt cx="2744378" cy="1779163"/>
          </a:xfrm>
        </p:grpSpPr>
        <p:sp>
          <p:nvSpPr>
            <p:cNvPr name="Freeform 38" id="38"/>
            <p:cNvSpPr/>
            <p:nvPr/>
          </p:nvSpPr>
          <p:spPr>
            <a:xfrm flipH="false" flipV="false" rot="0">
              <a:off x="0" y="0"/>
              <a:ext cx="2744378" cy="1779163"/>
            </a:xfrm>
            <a:custGeom>
              <a:avLst/>
              <a:gdLst/>
              <a:ahLst/>
              <a:cxnLst/>
              <a:rect r="r" b="b" t="t" l="l"/>
              <a:pathLst>
                <a:path h="1779163" w="2744378">
                  <a:moveTo>
                    <a:pt x="28463" y="0"/>
                  </a:moveTo>
                  <a:lnTo>
                    <a:pt x="2715916" y="0"/>
                  </a:lnTo>
                  <a:cubicBezTo>
                    <a:pt x="2723464" y="0"/>
                    <a:pt x="2730704" y="2999"/>
                    <a:pt x="2736042" y="8336"/>
                  </a:cubicBezTo>
                  <a:cubicBezTo>
                    <a:pt x="2741380" y="13674"/>
                    <a:pt x="2744378" y="20914"/>
                    <a:pt x="2744378" y="28463"/>
                  </a:cubicBezTo>
                  <a:lnTo>
                    <a:pt x="2744378" y="1750701"/>
                  </a:lnTo>
                  <a:cubicBezTo>
                    <a:pt x="2744378" y="1758249"/>
                    <a:pt x="2741380" y="1765489"/>
                    <a:pt x="2736042" y="1770827"/>
                  </a:cubicBezTo>
                  <a:cubicBezTo>
                    <a:pt x="2730704" y="1776164"/>
                    <a:pt x="2723464" y="1779163"/>
                    <a:pt x="2715916" y="1779163"/>
                  </a:cubicBezTo>
                  <a:lnTo>
                    <a:pt x="28463" y="1779163"/>
                  </a:lnTo>
                  <a:cubicBezTo>
                    <a:pt x="20914" y="1779163"/>
                    <a:pt x="13674" y="1776164"/>
                    <a:pt x="8336" y="1770827"/>
                  </a:cubicBezTo>
                  <a:cubicBezTo>
                    <a:pt x="2999" y="1765489"/>
                    <a:pt x="0" y="1758249"/>
                    <a:pt x="0" y="1750701"/>
                  </a:cubicBezTo>
                  <a:lnTo>
                    <a:pt x="0" y="28463"/>
                  </a:lnTo>
                  <a:cubicBezTo>
                    <a:pt x="0" y="20914"/>
                    <a:pt x="2999" y="13674"/>
                    <a:pt x="8336" y="8336"/>
                  </a:cubicBezTo>
                  <a:cubicBezTo>
                    <a:pt x="13674" y="2999"/>
                    <a:pt x="20914" y="0"/>
                    <a:pt x="28463" y="0"/>
                  </a:cubicBezTo>
                  <a:close/>
                </a:path>
              </a:pathLst>
            </a:custGeom>
            <a:solidFill>
              <a:srgbClr val="FFFFFF"/>
            </a:solidFill>
          </p:spPr>
        </p:sp>
        <p:sp>
          <p:nvSpPr>
            <p:cNvPr name="TextBox 39" id="39"/>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40" id="40"/>
          <p:cNvGrpSpPr/>
          <p:nvPr/>
        </p:nvGrpSpPr>
        <p:grpSpPr>
          <a:xfrm rot="0">
            <a:off x="8726406" y="2180103"/>
            <a:ext cx="154224" cy="154224"/>
            <a:chOff x="0" y="0"/>
            <a:chExt cx="6350000" cy="6350000"/>
          </a:xfrm>
        </p:grpSpPr>
        <p:sp>
          <p:nvSpPr>
            <p:cNvPr name="Freeform 41" id="41"/>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42" id="42"/>
          <p:cNvGrpSpPr/>
          <p:nvPr/>
        </p:nvGrpSpPr>
        <p:grpSpPr>
          <a:xfrm rot="0">
            <a:off x="8927950" y="2180103"/>
            <a:ext cx="154224" cy="154224"/>
            <a:chOff x="0" y="0"/>
            <a:chExt cx="6350000" cy="6350000"/>
          </a:xfrm>
        </p:grpSpPr>
        <p:sp>
          <p:nvSpPr>
            <p:cNvPr name="Freeform 43" id="43"/>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44" id="44"/>
          <p:cNvGrpSpPr/>
          <p:nvPr/>
        </p:nvGrpSpPr>
        <p:grpSpPr>
          <a:xfrm rot="0">
            <a:off x="9128669" y="2180103"/>
            <a:ext cx="154224" cy="154224"/>
            <a:chOff x="0" y="0"/>
            <a:chExt cx="6350000" cy="6350000"/>
          </a:xfrm>
        </p:grpSpPr>
        <p:sp>
          <p:nvSpPr>
            <p:cNvPr name="Freeform 45" id="45"/>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46" id="46"/>
          <p:cNvGrpSpPr/>
          <p:nvPr/>
        </p:nvGrpSpPr>
        <p:grpSpPr>
          <a:xfrm rot="0">
            <a:off x="8726406" y="2602120"/>
            <a:ext cx="4036198" cy="2014895"/>
            <a:chOff x="0" y="0"/>
            <a:chExt cx="729766" cy="364303"/>
          </a:xfrm>
        </p:grpSpPr>
        <p:sp>
          <p:nvSpPr>
            <p:cNvPr name="Freeform 47" id="47"/>
            <p:cNvSpPr/>
            <p:nvPr/>
          </p:nvSpPr>
          <p:spPr>
            <a:xfrm flipH="false" flipV="false" rot="0">
              <a:off x="0" y="0"/>
              <a:ext cx="729766" cy="364303"/>
            </a:xfrm>
            <a:custGeom>
              <a:avLst/>
              <a:gdLst/>
              <a:ahLst/>
              <a:cxnLst/>
              <a:rect r="r" b="b" t="t" l="l"/>
              <a:pathLst>
                <a:path h="364303" w="729766">
                  <a:moveTo>
                    <a:pt x="21099" y="0"/>
                  </a:moveTo>
                  <a:lnTo>
                    <a:pt x="708666" y="0"/>
                  </a:lnTo>
                  <a:cubicBezTo>
                    <a:pt x="714262" y="0"/>
                    <a:pt x="719629" y="2223"/>
                    <a:pt x="723586" y="6180"/>
                  </a:cubicBezTo>
                  <a:cubicBezTo>
                    <a:pt x="727543" y="10137"/>
                    <a:pt x="729766" y="15503"/>
                    <a:pt x="729766" y="21099"/>
                  </a:cubicBezTo>
                  <a:lnTo>
                    <a:pt x="729766" y="343204"/>
                  </a:lnTo>
                  <a:cubicBezTo>
                    <a:pt x="729766" y="354857"/>
                    <a:pt x="720319" y="364303"/>
                    <a:pt x="708666" y="364303"/>
                  </a:cubicBezTo>
                  <a:lnTo>
                    <a:pt x="21099" y="364303"/>
                  </a:lnTo>
                  <a:cubicBezTo>
                    <a:pt x="15503" y="364303"/>
                    <a:pt x="10137" y="362081"/>
                    <a:pt x="6180" y="358124"/>
                  </a:cubicBezTo>
                  <a:cubicBezTo>
                    <a:pt x="2223" y="354167"/>
                    <a:pt x="0" y="348800"/>
                    <a:pt x="0" y="343204"/>
                  </a:cubicBezTo>
                  <a:lnTo>
                    <a:pt x="0" y="21099"/>
                  </a:lnTo>
                  <a:cubicBezTo>
                    <a:pt x="0" y="15503"/>
                    <a:pt x="2223" y="10137"/>
                    <a:pt x="6180" y="6180"/>
                  </a:cubicBezTo>
                  <a:cubicBezTo>
                    <a:pt x="10137" y="2223"/>
                    <a:pt x="15503" y="0"/>
                    <a:pt x="21099" y="0"/>
                  </a:cubicBezTo>
                  <a:close/>
                </a:path>
              </a:pathLst>
            </a:custGeom>
            <a:blipFill>
              <a:blip r:embed="rId5"/>
              <a:stretch>
                <a:fillRect l="0" t="-2833" r="0" b="-2833"/>
              </a:stretch>
            </a:blipFill>
          </p:spPr>
        </p:sp>
      </p:grpSp>
      <p:sp>
        <p:nvSpPr>
          <p:cNvPr name="TextBox 48" id="48"/>
          <p:cNvSpPr txBox="true"/>
          <p:nvPr/>
        </p:nvSpPr>
        <p:spPr>
          <a:xfrm rot="0">
            <a:off x="0" y="9725025"/>
            <a:ext cx="18288000" cy="258326"/>
          </a:xfrm>
          <a:prstGeom prst="rect">
            <a:avLst/>
          </a:prstGeom>
        </p:spPr>
        <p:txBody>
          <a:bodyPr anchor="t" rtlCol="false" tIns="0" lIns="0" bIns="0" rIns="0">
            <a:spAutoFit/>
          </a:bodyPr>
          <a:lstStyle/>
          <a:p>
            <a:pPr algn="ctr">
              <a:lnSpc>
                <a:spcPts val="2005"/>
              </a:lnSpc>
            </a:pPr>
            <a:r>
              <a:rPr lang="en-US" sz="1928">
                <a:solidFill>
                  <a:srgbClr val="000000"/>
                </a:solidFill>
                <a:latin typeface="IBM Plex Mono"/>
                <a:ea typeface="IBM Plex Mono"/>
                <a:cs typeface="IBM Plex Mono"/>
                <a:sym typeface="IBM Plex Mono"/>
              </a:rPr>
              <a:t>A and I पाठशाला Global</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FCF60"/>
        </a:solidFill>
      </p:bgPr>
    </p:bg>
    <p:spTree>
      <p:nvGrpSpPr>
        <p:cNvPr id="1" name=""/>
        <p:cNvGrpSpPr/>
        <p:nvPr/>
      </p:nvGrpSpPr>
      <p:grpSpPr>
        <a:xfrm>
          <a:off x="0" y="0"/>
          <a:ext cx="0" cy="0"/>
          <a:chOff x="0" y="0"/>
          <a:chExt cx="0" cy="0"/>
        </a:xfrm>
      </p:grpSpPr>
      <p:grpSp>
        <p:nvGrpSpPr>
          <p:cNvPr name="Group 2" id="2"/>
          <p:cNvGrpSpPr/>
          <p:nvPr/>
        </p:nvGrpSpPr>
        <p:grpSpPr>
          <a:xfrm rot="0">
            <a:off x="-460312" y="-201041"/>
            <a:ext cx="19208624" cy="10689082"/>
            <a:chOff x="0" y="0"/>
            <a:chExt cx="25611499" cy="14252110"/>
          </a:xfrm>
        </p:grpSpPr>
        <p:sp>
          <p:nvSpPr>
            <p:cNvPr name="Freeform 3" id="3"/>
            <p:cNvSpPr/>
            <p:nvPr/>
          </p:nvSpPr>
          <p:spPr>
            <a:xfrm flipH="false" flipV="false" rot="0">
              <a:off x="0"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1359389"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grpSp>
      <p:grpSp>
        <p:nvGrpSpPr>
          <p:cNvPr name="Group 5" id="5"/>
          <p:cNvGrpSpPr/>
          <p:nvPr/>
        </p:nvGrpSpPr>
        <p:grpSpPr>
          <a:xfrm rot="0">
            <a:off x="9238619" y="1028700"/>
            <a:ext cx="8020681" cy="4340222"/>
            <a:chOff x="0" y="0"/>
            <a:chExt cx="3845713" cy="2081026"/>
          </a:xfrm>
        </p:grpSpPr>
        <p:sp>
          <p:nvSpPr>
            <p:cNvPr name="Freeform 6" id="6"/>
            <p:cNvSpPr/>
            <p:nvPr/>
          </p:nvSpPr>
          <p:spPr>
            <a:xfrm flipH="false" flipV="false" rot="0">
              <a:off x="0" y="0"/>
              <a:ext cx="3845713" cy="2081026"/>
            </a:xfrm>
            <a:custGeom>
              <a:avLst/>
              <a:gdLst/>
              <a:ahLst/>
              <a:cxnLst/>
              <a:rect r="r" b="b" t="t" l="l"/>
              <a:pathLst>
                <a:path h="2081026" w="3845713">
                  <a:moveTo>
                    <a:pt x="29923" y="0"/>
                  </a:moveTo>
                  <a:lnTo>
                    <a:pt x="3815791" y="0"/>
                  </a:lnTo>
                  <a:cubicBezTo>
                    <a:pt x="3832316" y="0"/>
                    <a:pt x="3845713" y="13397"/>
                    <a:pt x="3845713" y="29923"/>
                  </a:cubicBezTo>
                  <a:lnTo>
                    <a:pt x="3845713" y="2051104"/>
                  </a:lnTo>
                  <a:cubicBezTo>
                    <a:pt x="3845713" y="2059040"/>
                    <a:pt x="3842561" y="2066651"/>
                    <a:pt x="3836949" y="2072262"/>
                  </a:cubicBezTo>
                  <a:cubicBezTo>
                    <a:pt x="3831337" y="2077874"/>
                    <a:pt x="3823727" y="2081026"/>
                    <a:pt x="3815791" y="2081026"/>
                  </a:cubicBezTo>
                  <a:lnTo>
                    <a:pt x="29923" y="2081026"/>
                  </a:lnTo>
                  <a:cubicBezTo>
                    <a:pt x="21987" y="2081026"/>
                    <a:pt x="14376" y="2077874"/>
                    <a:pt x="8764" y="2072262"/>
                  </a:cubicBezTo>
                  <a:cubicBezTo>
                    <a:pt x="3153" y="2066651"/>
                    <a:pt x="0" y="2059040"/>
                    <a:pt x="0" y="2051104"/>
                  </a:cubicBezTo>
                  <a:lnTo>
                    <a:pt x="0" y="29923"/>
                  </a:lnTo>
                  <a:cubicBezTo>
                    <a:pt x="0" y="21987"/>
                    <a:pt x="3153" y="14376"/>
                    <a:pt x="8764" y="8764"/>
                  </a:cubicBezTo>
                  <a:cubicBezTo>
                    <a:pt x="14376" y="3153"/>
                    <a:pt x="21987" y="0"/>
                    <a:pt x="29923" y="0"/>
                  </a:cubicBezTo>
                  <a:close/>
                </a:path>
              </a:pathLst>
            </a:custGeom>
            <a:solidFill>
              <a:srgbClr val="071330"/>
            </a:solidFill>
          </p:spPr>
        </p:sp>
        <p:sp>
          <p:nvSpPr>
            <p:cNvPr name="TextBox 7" id="7"/>
            <p:cNvSpPr txBox="true"/>
            <p:nvPr/>
          </p:nvSpPr>
          <p:spPr>
            <a:xfrm>
              <a:off x="0" y="-38100"/>
              <a:ext cx="3845713" cy="2119126"/>
            </a:xfrm>
            <a:prstGeom prst="rect">
              <a:avLst/>
            </a:prstGeom>
          </p:spPr>
          <p:txBody>
            <a:bodyPr anchor="ctr" rtlCol="false" tIns="50800" lIns="50800" bIns="50800" rIns="50800"/>
            <a:lstStyle/>
            <a:p>
              <a:pPr algn="ctr">
                <a:lnSpc>
                  <a:spcPts val="2659"/>
                </a:lnSpc>
                <a:spcBef>
                  <a:spcPct val="0"/>
                </a:spcBef>
              </a:pPr>
            </a:p>
          </p:txBody>
        </p:sp>
      </p:grpSp>
      <p:grpSp>
        <p:nvGrpSpPr>
          <p:cNvPr name="Group 8" id="8"/>
          <p:cNvGrpSpPr/>
          <p:nvPr/>
        </p:nvGrpSpPr>
        <p:grpSpPr>
          <a:xfrm rot="0">
            <a:off x="9707620" y="1309770"/>
            <a:ext cx="190900" cy="190900"/>
            <a:chOff x="0" y="0"/>
            <a:chExt cx="6350000" cy="6350000"/>
          </a:xfrm>
        </p:grpSpPr>
        <p:sp>
          <p:nvSpPr>
            <p:cNvPr name="Freeform 9" id="9"/>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10" id="10"/>
          <p:cNvGrpSpPr/>
          <p:nvPr/>
        </p:nvGrpSpPr>
        <p:grpSpPr>
          <a:xfrm rot="0">
            <a:off x="9957094" y="1309770"/>
            <a:ext cx="190900" cy="190900"/>
            <a:chOff x="0" y="0"/>
            <a:chExt cx="6350000" cy="6350000"/>
          </a:xfrm>
        </p:grpSpPr>
        <p:sp>
          <p:nvSpPr>
            <p:cNvPr name="Freeform 11" id="11"/>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12" id="12"/>
          <p:cNvGrpSpPr/>
          <p:nvPr/>
        </p:nvGrpSpPr>
        <p:grpSpPr>
          <a:xfrm rot="0">
            <a:off x="10205546" y="1309770"/>
            <a:ext cx="190900" cy="190900"/>
            <a:chOff x="0" y="0"/>
            <a:chExt cx="6350000" cy="6350000"/>
          </a:xfrm>
        </p:grpSpPr>
        <p:sp>
          <p:nvSpPr>
            <p:cNvPr name="Freeform 13" id="13"/>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14" id="14"/>
          <p:cNvGrpSpPr/>
          <p:nvPr/>
        </p:nvGrpSpPr>
        <p:grpSpPr>
          <a:xfrm rot="0">
            <a:off x="1063841" y="5477442"/>
            <a:ext cx="5882467" cy="3813566"/>
            <a:chOff x="0" y="0"/>
            <a:chExt cx="2744378" cy="1779163"/>
          </a:xfrm>
        </p:grpSpPr>
        <p:sp>
          <p:nvSpPr>
            <p:cNvPr name="Freeform 15" id="15"/>
            <p:cNvSpPr/>
            <p:nvPr/>
          </p:nvSpPr>
          <p:spPr>
            <a:xfrm flipH="false" flipV="false" rot="0">
              <a:off x="0" y="0"/>
              <a:ext cx="2744378" cy="1779163"/>
            </a:xfrm>
            <a:custGeom>
              <a:avLst/>
              <a:gdLst/>
              <a:ahLst/>
              <a:cxnLst/>
              <a:rect r="r" b="b" t="t" l="l"/>
              <a:pathLst>
                <a:path h="1779163" w="2744378">
                  <a:moveTo>
                    <a:pt x="22374" y="0"/>
                  </a:moveTo>
                  <a:lnTo>
                    <a:pt x="2722005" y="0"/>
                  </a:lnTo>
                  <a:cubicBezTo>
                    <a:pt x="2734361" y="0"/>
                    <a:pt x="2744378" y="10017"/>
                    <a:pt x="2744378" y="22374"/>
                  </a:cubicBezTo>
                  <a:lnTo>
                    <a:pt x="2744378" y="1756789"/>
                  </a:lnTo>
                  <a:cubicBezTo>
                    <a:pt x="2744378" y="1769146"/>
                    <a:pt x="2734361" y="1779163"/>
                    <a:pt x="2722005" y="1779163"/>
                  </a:cubicBezTo>
                  <a:lnTo>
                    <a:pt x="22374" y="1779163"/>
                  </a:lnTo>
                  <a:cubicBezTo>
                    <a:pt x="10017" y="1779163"/>
                    <a:pt x="0" y="1769146"/>
                    <a:pt x="0" y="1756789"/>
                  </a:cubicBezTo>
                  <a:lnTo>
                    <a:pt x="0" y="22374"/>
                  </a:lnTo>
                  <a:cubicBezTo>
                    <a:pt x="0" y="10017"/>
                    <a:pt x="10017" y="0"/>
                    <a:pt x="22374" y="0"/>
                  </a:cubicBezTo>
                  <a:close/>
                </a:path>
              </a:pathLst>
            </a:custGeom>
            <a:solidFill>
              <a:srgbClr val="FFFFFF"/>
            </a:solidFill>
          </p:spPr>
        </p:sp>
        <p:sp>
          <p:nvSpPr>
            <p:cNvPr name="TextBox 16" id="16"/>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17" id="17"/>
          <p:cNvGrpSpPr/>
          <p:nvPr/>
        </p:nvGrpSpPr>
        <p:grpSpPr>
          <a:xfrm rot="0">
            <a:off x="12722440" y="6317082"/>
            <a:ext cx="4536860" cy="2941218"/>
            <a:chOff x="0" y="0"/>
            <a:chExt cx="2744378" cy="1779163"/>
          </a:xfrm>
        </p:grpSpPr>
        <p:sp>
          <p:nvSpPr>
            <p:cNvPr name="Freeform 18" id="18"/>
            <p:cNvSpPr/>
            <p:nvPr/>
          </p:nvSpPr>
          <p:spPr>
            <a:xfrm flipH="false" flipV="false" rot="0">
              <a:off x="0" y="0"/>
              <a:ext cx="2744378" cy="1779163"/>
            </a:xfrm>
            <a:custGeom>
              <a:avLst/>
              <a:gdLst/>
              <a:ahLst/>
              <a:cxnLst/>
              <a:rect r="r" b="b" t="t" l="l"/>
              <a:pathLst>
                <a:path h="1779163" w="2744378">
                  <a:moveTo>
                    <a:pt x="29010" y="0"/>
                  </a:moveTo>
                  <a:lnTo>
                    <a:pt x="2715369" y="0"/>
                  </a:lnTo>
                  <a:cubicBezTo>
                    <a:pt x="2731390" y="0"/>
                    <a:pt x="2744378" y="12988"/>
                    <a:pt x="2744378" y="29010"/>
                  </a:cubicBezTo>
                  <a:lnTo>
                    <a:pt x="2744378" y="1750153"/>
                  </a:lnTo>
                  <a:cubicBezTo>
                    <a:pt x="2744378" y="1766175"/>
                    <a:pt x="2731390" y="1779163"/>
                    <a:pt x="2715369" y="1779163"/>
                  </a:cubicBezTo>
                  <a:lnTo>
                    <a:pt x="29010" y="1779163"/>
                  </a:lnTo>
                  <a:cubicBezTo>
                    <a:pt x="12988" y="1779163"/>
                    <a:pt x="0" y="1766175"/>
                    <a:pt x="0" y="1750153"/>
                  </a:cubicBezTo>
                  <a:lnTo>
                    <a:pt x="0" y="29010"/>
                  </a:lnTo>
                  <a:cubicBezTo>
                    <a:pt x="0" y="12988"/>
                    <a:pt x="12988" y="0"/>
                    <a:pt x="29010" y="0"/>
                  </a:cubicBezTo>
                  <a:close/>
                </a:path>
              </a:pathLst>
            </a:custGeom>
            <a:solidFill>
              <a:srgbClr val="FFFFFF"/>
            </a:solidFill>
          </p:spPr>
        </p:sp>
        <p:sp>
          <p:nvSpPr>
            <p:cNvPr name="TextBox 19" id="19"/>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20" id="20"/>
          <p:cNvGrpSpPr/>
          <p:nvPr/>
        </p:nvGrpSpPr>
        <p:grpSpPr>
          <a:xfrm rot="0">
            <a:off x="1447753" y="5766308"/>
            <a:ext cx="196194" cy="196194"/>
            <a:chOff x="0" y="0"/>
            <a:chExt cx="6350000" cy="6350000"/>
          </a:xfrm>
        </p:grpSpPr>
        <p:sp>
          <p:nvSpPr>
            <p:cNvPr name="Freeform 21" id="21"/>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22" id="22"/>
          <p:cNvGrpSpPr/>
          <p:nvPr/>
        </p:nvGrpSpPr>
        <p:grpSpPr>
          <a:xfrm rot="0">
            <a:off x="13018532" y="6539870"/>
            <a:ext cx="151315" cy="151315"/>
            <a:chOff x="0" y="0"/>
            <a:chExt cx="6350000" cy="6350000"/>
          </a:xfrm>
        </p:grpSpPr>
        <p:sp>
          <p:nvSpPr>
            <p:cNvPr name="Freeform 23" id="23"/>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24" id="24"/>
          <p:cNvGrpSpPr/>
          <p:nvPr/>
        </p:nvGrpSpPr>
        <p:grpSpPr>
          <a:xfrm rot="0">
            <a:off x="1704146" y="5766308"/>
            <a:ext cx="196194" cy="196194"/>
            <a:chOff x="0" y="0"/>
            <a:chExt cx="6350000" cy="6350000"/>
          </a:xfrm>
        </p:grpSpPr>
        <p:sp>
          <p:nvSpPr>
            <p:cNvPr name="Freeform 25" id="25"/>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26" id="26"/>
          <p:cNvGrpSpPr/>
          <p:nvPr/>
        </p:nvGrpSpPr>
        <p:grpSpPr>
          <a:xfrm rot="0">
            <a:off x="13216276" y="6539870"/>
            <a:ext cx="151315" cy="151315"/>
            <a:chOff x="0" y="0"/>
            <a:chExt cx="6350000" cy="6350000"/>
          </a:xfrm>
        </p:grpSpPr>
        <p:sp>
          <p:nvSpPr>
            <p:cNvPr name="Freeform 27" id="27"/>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28" id="28"/>
          <p:cNvGrpSpPr/>
          <p:nvPr/>
        </p:nvGrpSpPr>
        <p:grpSpPr>
          <a:xfrm rot="0">
            <a:off x="1959489" y="5766308"/>
            <a:ext cx="196194" cy="196194"/>
            <a:chOff x="0" y="0"/>
            <a:chExt cx="6350000" cy="6350000"/>
          </a:xfrm>
        </p:grpSpPr>
        <p:sp>
          <p:nvSpPr>
            <p:cNvPr name="Freeform 29" id="29"/>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30" id="30"/>
          <p:cNvGrpSpPr/>
          <p:nvPr/>
        </p:nvGrpSpPr>
        <p:grpSpPr>
          <a:xfrm rot="0">
            <a:off x="13413209" y="6539870"/>
            <a:ext cx="151315" cy="151315"/>
            <a:chOff x="0" y="0"/>
            <a:chExt cx="6350000" cy="6350000"/>
          </a:xfrm>
        </p:grpSpPr>
        <p:sp>
          <p:nvSpPr>
            <p:cNvPr name="Freeform 31" id="31"/>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32" id="32"/>
          <p:cNvGrpSpPr/>
          <p:nvPr/>
        </p:nvGrpSpPr>
        <p:grpSpPr>
          <a:xfrm rot="0">
            <a:off x="1447753" y="6303173"/>
            <a:ext cx="5134612" cy="2563230"/>
            <a:chOff x="0" y="0"/>
            <a:chExt cx="729766" cy="364303"/>
          </a:xfrm>
        </p:grpSpPr>
        <p:sp>
          <p:nvSpPr>
            <p:cNvPr name="Freeform 33" id="33"/>
            <p:cNvSpPr/>
            <p:nvPr/>
          </p:nvSpPr>
          <p:spPr>
            <a:xfrm flipH="false" flipV="false" rot="0">
              <a:off x="0" y="0"/>
              <a:ext cx="729766" cy="364303"/>
            </a:xfrm>
            <a:custGeom>
              <a:avLst/>
              <a:gdLst/>
              <a:ahLst/>
              <a:cxnLst/>
              <a:rect r="r" b="b" t="t" l="l"/>
              <a:pathLst>
                <a:path h="364303" w="729766">
                  <a:moveTo>
                    <a:pt x="16586" y="0"/>
                  </a:moveTo>
                  <a:lnTo>
                    <a:pt x="713180" y="0"/>
                  </a:lnTo>
                  <a:cubicBezTo>
                    <a:pt x="722340" y="0"/>
                    <a:pt x="729766" y="7426"/>
                    <a:pt x="729766" y="16586"/>
                  </a:cubicBezTo>
                  <a:lnTo>
                    <a:pt x="729766" y="347718"/>
                  </a:lnTo>
                  <a:cubicBezTo>
                    <a:pt x="729766" y="356878"/>
                    <a:pt x="722340" y="364303"/>
                    <a:pt x="713180" y="364303"/>
                  </a:cubicBezTo>
                  <a:lnTo>
                    <a:pt x="16586" y="364303"/>
                  </a:lnTo>
                  <a:cubicBezTo>
                    <a:pt x="7426" y="364303"/>
                    <a:pt x="0" y="356878"/>
                    <a:pt x="0" y="347718"/>
                  </a:cubicBezTo>
                  <a:lnTo>
                    <a:pt x="0" y="16586"/>
                  </a:lnTo>
                  <a:cubicBezTo>
                    <a:pt x="0" y="7426"/>
                    <a:pt x="7426" y="0"/>
                    <a:pt x="16586" y="0"/>
                  </a:cubicBezTo>
                  <a:close/>
                </a:path>
              </a:pathLst>
            </a:custGeom>
            <a:blipFill>
              <a:blip r:embed="rId4"/>
              <a:stretch>
                <a:fillRect l="0" t="-16856" r="0" b="-16856"/>
              </a:stretch>
            </a:blipFill>
          </p:spPr>
        </p:sp>
      </p:grpSp>
      <p:grpSp>
        <p:nvGrpSpPr>
          <p:cNvPr name="Group 34" id="34"/>
          <p:cNvGrpSpPr/>
          <p:nvPr/>
        </p:nvGrpSpPr>
        <p:grpSpPr>
          <a:xfrm rot="0">
            <a:off x="13018532" y="6953928"/>
            <a:ext cx="3960076" cy="1976894"/>
            <a:chOff x="0" y="0"/>
            <a:chExt cx="729766" cy="364303"/>
          </a:xfrm>
        </p:grpSpPr>
        <p:sp>
          <p:nvSpPr>
            <p:cNvPr name="Freeform 35" id="35"/>
            <p:cNvSpPr/>
            <p:nvPr/>
          </p:nvSpPr>
          <p:spPr>
            <a:xfrm flipH="false" flipV="false" rot="0">
              <a:off x="0" y="0"/>
              <a:ext cx="729766" cy="364303"/>
            </a:xfrm>
            <a:custGeom>
              <a:avLst/>
              <a:gdLst/>
              <a:ahLst/>
              <a:cxnLst/>
              <a:rect r="r" b="b" t="t" l="l"/>
              <a:pathLst>
                <a:path h="364303" w="729766">
                  <a:moveTo>
                    <a:pt x="21505" y="0"/>
                  </a:moveTo>
                  <a:lnTo>
                    <a:pt x="708261" y="0"/>
                  </a:lnTo>
                  <a:cubicBezTo>
                    <a:pt x="713964" y="0"/>
                    <a:pt x="719434" y="2266"/>
                    <a:pt x="723467" y="6299"/>
                  </a:cubicBezTo>
                  <a:cubicBezTo>
                    <a:pt x="727500" y="10332"/>
                    <a:pt x="729766" y="15801"/>
                    <a:pt x="729766" y="21505"/>
                  </a:cubicBezTo>
                  <a:lnTo>
                    <a:pt x="729766" y="342799"/>
                  </a:lnTo>
                  <a:cubicBezTo>
                    <a:pt x="729766" y="354675"/>
                    <a:pt x="720138" y="364303"/>
                    <a:pt x="708261" y="364303"/>
                  </a:cubicBezTo>
                  <a:lnTo>
                    <a:pt x="21505" y="364303"/>
                  </a:lnTo>
                  <a:cubicBezTo>
                    <a:pt x="15801" y="364303"/>
                    <a:pt x="10332" y="362038"/>
                    <a:pt x="6299" y="358005"/>
                  </a:cubicBezTo>
                  <a:cubicBezTo>
                    <a:pt x="2266" y="353972"/>
                    <a:pt x="0" y="348502"/>
                    <a:pt x="0" y="342799"/>
                  </a:cubicBezTo>
                  <a:lnTo>
                    <a:pt x="0" y="21505"/>
                  </a:lnTo>
                  <a:cubicBezTo>
                    <a:pt x="0" y="9628"/>
                    <a:pt x="9628" y="0"/>
                    <a:pt x="21505" y="0"/>
                  </a:cubicBezTo>
                  <a:close/>
                </a:path>
              </a:pathLst>
            </a:custGeom>
            <a:blipFill>
              <a:blip r:embed="rId5"/>
              <a:stretch>
                <a:fillRect l="0" t="-16730" r="0" b="-16730"/>
              </a:stretch>
            </a:blipFill>
          </p:spPr>
        </p:sp>
      </p:grpSp>
      <p:grpSp>
        <p:nvGrpSpPr>
          <p:cNvPr name="Group 36" id="36"/>
          <p:cNvGrpSpPr/>
          <p:nvPr/>
        </p:nvGrpSpPr>
        <p:grpSpPr>
          <a:xfrm rot="0">
            <a:off x="6312735" y="6129292"/>
            <a:ext cx="4490236" cy="2910992"/>
            <a:chOff x="0" y="0"/>
            <a:chExt cx="2744378" cy="1779163"/>
          </a:xfrm>
        </p:grpSpPr>
        <p:sp>
          <p:nvSpPr>
            <p:cNvPr name="Freeform 37" id="37"/>
            <p:cNvSpPr/>
            <p:nvPr/>
          </p:nvSpPr>
          <p:spPr>
            <a:xfrm flipH="false" flipV="false" rot="0">
              <a:off x="0" y="0"/>
              <a:ext cx="2744378" cy="1779163"/>
            </a:xfrm>
            <a:custGeom>
              <a:avLst/>
              <a:gdLst/>
              <a:ahLst/>
              <a:cxnLst/>
              <a:rect r="r" b="b" t="t" l="l"/>
              <a:pathLst>
                <a:path h="1779163" w="2744378">
                  <a:moveTo>
                    <a:pt x="29311" y="0"/>
                  </a:moveTo>
                  <a:lnTo>
                    <a:pt x="2715067" y="0"/>
                  </a:lnTo>
                  <a:cubicBezTo>
                    <a:pt x="2722841" y="0"/>
                    <a:pt x="2730297" y="3088"/>
                    <a:pt x="2735793" y="8585"/>
                  </a:cubicBezTo>
                  <a:cubicBezTo>
                    <a:pt x="2741290" y="14082"/>
                    <a:pt x="2744378" y="21537"/>
                    <a:pt x="2744378" y="29311"/>
                  </a:cubicBezTo>
                  <a:lnTo>
                    <a:pt x="2744378" y="1749852"/>
                  </a:lnTo>
                  <a:cubicBezTo>
                    <a:pt x="2744378" y="1757626"/>
                    <a:pt x="2741290" y="1765081"/>
                    <a:pt x="2735793" y="1770578"/>
                  </a:cubicBezTo>
                  <a:cubicBezTo>
                    <a:pt x="2730297" y="1776075"/>
                    <a:pt x="2722841" y="1779163"/>
                    <a:pt x="2715067" y="1779163"/>
                  </a:cubicBezTo>
                  <a:lnTo>
                    <a:pt x="29311" y="1779163"/>
                  </a:lnTo>
                  <a:cubicBezTo>
                    <a:pt x="21537" y="1779163"/>
                    <a:pt x="14082" y="1776075"/>
                    <a:pt x="8585" y="1770578"/>
                  </a:cubicBezTo>
                  <a:cubicBezTo>
                    <a:pt x="3088" y="1765081"/>
                    <a:pt x="0" y="1757626"/>
                    <a:pt x="0" y="1749852"/>
                  </a:cubicBezTo>
                  <a:lnTo>
                    <a:pt x="0" y="29311"/>
                  </a:lnTo>
                  <a:cubicBezTo>
                    <a:pt x="0" y="21537"/>
                    <a:pt x="3088" y="14082"/>
                    <a:pt x="8585" y="8585"/>
                  </a:cubicBezTo>
                  <a:cubicBezTo>
                    <a:pt x="14082" y="3088"/>
                    <a:pt x="21537" y="0"/>
                    <a:pt x="29311" y="0"/>
                  </a:cubicBezTo>
                  <a:close/>
                </a:path>
              </a:pathLst>
            </a:custGeom>
            <a:solidFill>
              <a:srgbClr val="071330"/>
            </a:solidFill>
          </p:spPr>
        </p:sp>
        <p:sp>
          <p:nvSpPr>
            <p:cNvPr name="TextBox 38" id="38"/>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39" id="39"/>
          <p:cNvGrpSpPr/>
          <p:nvPr/>
        </p:nvGrpSpPr>
        <p:grpSpPr>
          <a:xfrm rot="0">
            <a:off x="6605785" y="6349791"/>
            <a:ext cx="149760" cy="149760"/>
            <a:chOff x="0" y="0"/>
            <a:chExt cx="6350000" cy="6350000"/>
          </a:xfrm>
        </p:grpSpPr>
        <p:sp>
          <p:nvSpPr>
            <p:cNvPr name="Freeform 40" id="40"/>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41" id="41"/>
          <p:cNvGrpSpPr/>
          <p:nvPr/>
        </p:nvGrpSpPr>
        <p:grpSpPr>
          <a:xfrm rot="0">
            <a:off x="6801496" y="6349791"/>
            <a:ext cx="149760" cy="149760"/>
            <a:chOff x="0" y="0"/>
            <a:chExt cx="6350000" cy="6350000"/>
          </a:xfrm>
        </p:grpSpPr>
        <p:sp>
          <p:nvSpPr>
            <p:cNvPr name="Freeform 42" id="42"/>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43" id="43"/>
          <p:cNvGrpSpPr/>
          <p:nvPr/>
        </p:nvGrpSpPr>
        <p:grpSpPr>
          <a:xfrm rot="0">
            <a:off x="6996406" y="6349791"/>
            <a:ext cx="149760" cy="149760"/>
            <a:chOff x="0" y="0"/>
            <a:chExt cx="6350000" cy="6350000"/>
          </a:xfrm>
        </p:grpSpPr>
        <p:sp>
          <p:nvSpPr>
            <p:cNvPr name="Freeform 44" id="44"/>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45" id="45"/>
          <p:cNvGrpSpPr/>
          <p:nvPr/>
        </p:nvGrpSpPr>
        <p:grpSpPr>
          <a:xfrm rot="0">
            <a:off x="6605785" y="6759593"/>
            <a:ext cx="3919380" cy="1956578"/>
            <a:chOff x="0" y="0"/>
            <a:chExt cx="729766" cy="364303"/>
          </a:xfrm>
        </p:grpSpPr>
        <p:sp>
          <p:nvSpPr>
            <p:cNvPr name="Freeform 46" id="46"/>
            <p:cNvSpPr/>
            <p:nvPr/>
          </p:nvSpPr>
          <p:spPr>
            <a:xfrm flipH="false" flipV="false" rot="0">
              <a:off x="0" y="0"/>
              <a:ext cx="729766" cy="364303"/>
            </a:xfrm>
            <a:custGeom>
              <a:avLst/>
              <a:gdLst/>
              <a:ahLst/>
              <a:cxnLst/>
              <a:rect r="r" b="b" t="t" l="l"/>
              <a:pathLst>
                <a:path h="364303" w="729766">
                  <a:moveTo>
                    <a:pt x="21728" y="0"/>
                  </a:moveTo>
                  <a:lnTo>
                    <a:pt x="708037" y="0"/>
                  </a:lnTo>
                  <a:cubicBezTo>
                    <a:pt x="713800" y="0"/>
                    <a:pt x="719327" y="2289"/>
                    <a:pt x="723402" y="6364"/>
                  </a:cubicBezTo>
                  <a:cubicBezTo>
                    <a:pt x="727476" y="10439"/>
                    <a:pt x="729766" y="15966"/>
                    <a:pt x="729766" y="21728"/>
                  </a:cubicBezTo>
                  <a:lnTo>
                    <a:pt x="729766" y="342575"/>
                  </a:lnTo>
                  <a:cubicBezTo>
                    <a:pt x="729766" y="354575"/>
                    <a:pt x="720038" y="364303"/>
                    <a:pt x="708037" y="364303"/>
                  </a:cubicBezTo>
                  <a:lnTo>
                    <a:pt x="21728" y="364303"/>
                  </a:lnTo>
                  <a:cubicBezTo>
                    <a:pt x="9728" y="364303"/>
                    <a:pt x="0" y="354575"/>
                    <a:pt x="0" y="342575"/>
                  </a:cubicBezTo>
                  <a:lnTo>
                    <a:pt x="0" y="21728"/>
                  </a:lnTo>
                  <a:cubicBezTo>
                    <a:pt x="0" y="9728"/>
                    <a:pt x="9728" y="0"/>
                    <a:pt x="21728" y="0"/>
                  </a:cubicBezTo>
                  <a:close/>
                </a:path>
              </a:pathLst>
            </a:custGeom>
            <a:blipFill>
              <a:blip r:embed="rId6"/>
              <a:stretch>
                <a:fillRect l="0" t="-16480" r="0" b="-16480"/>
              </a:stretch>
            </a:blipFill>
          </p:spPr>
        </p:sp>
      </p:grpSp>
      <p:sp>
        <p:nvSpPr>
          <p:cNvPr name="TextBox 47" id="47"/>
          <p:cNvSpPr txBox="true"/>
          <p:nvPr/>
        </p:nvSpPr>
        <p:spPr>
          <a:xfrm rot="0">
            <a:off x="1028700" y="1143000"/>
            <a:ext cx="7160502" cy="2009740"/>
          </a:xfrm>
          <a:prstGeom prst="rect">
            <a:avLst/>
          </a:prstGeom>
        </p:spPr>
        <p:txBody>
          <a:bodyPr anchor="t" rtlCol="false" tIns="0" lIns="0" bIns="0" rIns="0">
            <a:spAutoFit/>
          </a:bodyPr>
          <a:lstStyle/>
          <a:p>
            <a:pPr algn="l">
              <a:lnSpc>
                <a:spcPts val="7848"/>
              </a:lnSpc>
            </a:pPr>
            <a:r>
              <a:rPr lang="en-US" sz="7546" b="true">
                <a:solidFill>
                  <a:srgbClr val="071330"/>
                </a:solidFill>
                <a:latin typeface="IBM Plex Mono Bold"/>
                <a:ea typeface="IBM Plex Mono Bold"/>
                <a:cs typeface="IBM Plex Mono Bold"/>
                <a:sym typeface="IBM Plex Mono Bold"/>
              </a:rPr>
              <a:t>Building a Simple Game</a:t>
            </a:r>
          </a:p>
        </p:txBody>
      </p:sp>
      <p:sp>
        <p:nvSpPr>
          <p:cNvPr name="TextBox 48" id="48"/>
          <p:cNvSpPr txBox="true"/>
          <p:nvPr/>
        </p:nvSpPr>
        <p:spPr>
          <a:xfrm rot="0">
            <a:off x="9707620" y="2172128"/>
            <a:ext cx="6938505" cy="2497750"/>
          </a:xfrm>
          <a:prstGeom prst="rect">
            <a:avLst/>
          </a:prstGeom>
        </p:spPr>
        <p:txBody>
          <a:bodyPr anchor="t" rtlCol="false" tIns="0" lIns="0" bIns="0" rIns="0">
            <a:spAutoFit/>
          </a:bodyPr>
          <a:lstStyle/>
          <a:p>
            <a:pPr algn="l">
              <a:lnSpc>
                <a:spcPts val="2488"/>
              </a:lnSpc>
            </a:pPr>
            <a:r>
              <a:rPr lang="en-US" sz="2006">
                <a:solidFill>
                  <a:srgbClr val="FFFFFF"/>
                </a:solidFill>
                <a:latin typeface="IBM Plex Mono"/>
                <a:ea typeface="IBM Plex Mono"/>
                <a:cs typeface="IBM Plex Mono"/>
                <a:sym typeface="IBM Plex Mono"/>
              </a:rPr>
              <a:t>Let's say you want to make a simple game where a cat chases a mouse. First, a programmer would design the game: how it looks, the rules, and so on. Next, they would write the code using a programming language to tell the computer how the cat and mouse should move, score points, and everything else that makes the game work.</a:t>
            </a:r>
          </a:p>
        </p:txBody>
      </p:sp>
      <p:sp>
        <p:nvSpPr>
          <p:cNvPr name="TextBox 49" id="49"/>
          <p:cNvSpPr txBox="true"/>
          <p:nvPr/>
        </p:nvSpPr>
        <p:spPr>
          <a:xfrm rot="0">
            <a:off x="0" y="9725025"/>
            <a:ext cx="18288000" cy="258326"/>
          </a:xfrm>
          <a:prstGeom prst="rect">
            <a:avLst/>
          </a:prstGeom>
        </p:spPr>
        <p:txBody>
          <a:bodyPr anchor="t" rtlCol="false" tIns="0" lIns="0" bIns="0" rIns="0">
            <a:spAutoFit/>
          </a:bodyPr>
          <a:lstStyle/>
          <a:p>
            <a:pPr algn="ctr">
              <a:lnSpc>
                <a:spcPts val="2005"/>
              </a:lnSpc>
            </a:pPr>
            <a:r>
              <a:rPr lang="en-US" sz="1928">
                <a:solidFill>
                  <a:srgbClr val="000000"/>
                </a:solidFill>
                <a:latin typeface="IBM Plex Mono"/>
                <a:ea typeface="IBM Plex Mono"/>
                <a:cs typeface="IBM Plex Mono"/>
                <a:sym typeface="IBM Plex Mono"/>
              </a:rPr>
              <a:t>A and I पाठशाला Global</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6AC66B"/>
        </a:solidFill>
      </p:bgPr>
    </p:bg>
    <p:spTree>
      <p:nvGrpSpPr>
        <p:cNvPr id="1" name=""/>
        <p:cNvGrpSpPr/>
        <p:nvPr/>
      </p:nvGrpSpPr>
      <p:grpSpPr>
        <a:xfrm>
          <a:off x="0" y="0"/>
          <a:ext cx="0" cy="0"/>
          <a:chOff x="0" y="0"/>
          <a:chExt cx="0" cy="0"/>
        </a:xfrm>
      </p:grpSpPr>
      <p:grpSp>
        <p:nvGrpSpPr>
          <p:cNvPr name="Group 2" id="2"/>
          <p:cNvGrpSpPr/>
          <p:nvPr/>
        </p:nvGrpSpPr>
        <p:grpSpPr>
          <a:xfrm rot="0">
            <a:off x="-460312" y="-201041"/>
            <a:ext cx="19208624" cy="10689082"/>
            <a:chOff x="0" y="0"/>
            <a:chExt cx="25611499" cy="14252110"/>
          </a:xfrm>
        </p:grpSpPr>
        <p:sp>
          <p:nvSpPr>
            <p:cNvPr name="Freeform 3" id="3"/>
            <p:cNvSpPr/>
            <p:nvPr/>
          </p:nvSpPr>
          <p:spPr>
            <a:xfrm flipH="false" flipV="false" rot="0">
              <a:off x="0"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1359389"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grpSp>
      <p:grpSp>
        <p:nvGrpSpPr>
          <p:cNvPr name="Group 5" id="5"/>
          <p:cNvGrpSpPr/>
          <p:nvPr/>
        </p:nvGrpSpPr>
        <p:grpSpPr>
          <a:xfrm rot="0">
            <a:off x="1531581" y="5020192"/>
            <a:ext cx="8020681" cy="3528943"/>
            <a:chOff x="0" y="0"/>
            <a:chExt cx="3845713" cy="1692039"/>
          </a:xfrm>
        </p:grpSpPr>
        <p:sp>
          <p:nvSpPr>
            <p:cNvPr name="Freeform 6" id="6"/>
            <p:cNvSpPr/>
            <p:nvPr/>
          </p:nvSpPr>
          <p:spPr>
            <a:xfrm flipH="false" flipV="false" rot="0">
              <a:off x="0" y="0"/>
              <a:ext cx="3845713" cy="1692039"/>
            </a:xfrm>
            <a:custGeom>
              <a:avLst/>
              <a:gdLst/>
              <a:ahLst/>
              <a:cxnLst/>
              <a:rect r="r" b="b" t="t" l="l"/>
              <a:pathLst>
                <a:path h="1692039" w="3845713">
                  <a:moveTo>
                    <a:pt x="29923" y="0"/>
                  </a:moveTo>
                  <a:lnTo>
                    <a:pt x="3815791" y="0"/>
                  </a:lnTo>
                  <a:cubicBezTo>
                    <a:pt x="3832316" y="0"/>
                    <a:pt x="3845713" y="13397"/>
                    <a:pt x="3845713" y="29923"/>
                  </a:cubicBezTo>
                  <a:lnTo>
                    <a:pt x="3845713" y="1662116"/>
                  </a:lnTo>
                  <a:cubicBezTo>
                    <a:pt x="3845713" y="1670052"/>
                    <a:pt x="3842561" y="1677663"/>
                    <a:pt x="3836949" y="1683275"/>
                  </a:cubicBezTo>
                  <a:cubicBezTo>
                    <a:pt x="3831337" y="1688886"/>
                    <a:pt x="3823727" y="1692039"/>
                    <a:pt x="3815791" y="1692039"/>
                  </a:cubicBezTo>
                  <a:lnTo>
                    <a:pt x="29923" y="1692039"/>
                  </a:lnTo>
                  <a:cubicBezTo>
                    <a:pt x="21987" y="1692039"/>
                    <a:pt x="14376" y="1688886"/>
                    <a:pt x="8764" y="1683275"/>
                  </a:cubicBezTo>
                  <a:cubicBezTo>
                    <a:pt x="3153" y="1677663"/>
                    <a:pt x="0" y="1670052"/>
                    <a:pt x="0" y="1662116"/>
                  </a:cubicBezTo>
                  <a:lnTo>
                    <a:pt x="0" y="29923"/>
                  </a:lnTo>
                  <a:cubicBezTo>
                    <a:pt x="0" y="21987"/>
                    <a:pt x="3153" y="14376"/>
                    <a:pt x="8764" y="8764"/>
                  </a:cubicBezTo>
                  <a:cubicBezTo>
                    <a:pt x="14376" y="3153"/>
                    <a:pt x="21987" y="0"/>
                    <a:pt x="29923" y="0"/>
                  </a:cubicBezTo>
                  <a:close/>
                </a:path>
              </a:pathLst>
            </a:custGeom>
            <a:solidFill>
              <a:srgbClr val="071330"/>
            </a:solidFill>
          </p:spPr>
        </p:sp>
        <p:sp>
          <p:nvSpPr>
            <p:cNvPr name="TextBox 7" id="7"/>
            <p:cNvSpPr txBox="true"/>
            <p:nvPr/>
          </p:nvSpPr>
          <p:spPr>
            <a:xfrm>
              <a:off x="0" y="-38100"/>
              <a:ext cx="3845713" cy="1730139"/>
            </a:xfrm>
            <a:prstGeom prst="rect">
              <a:avLst/>
            </a:prstGeom>
          </p:spPr>
          <p:txBody>
            <a:bodyPr anchor="ctr" rtlCol="false" tIns="50800" lIns="50800" bIns="50800" rIns="50800"/>
            <a:lstStyle/>
            <a:p>
              <a:pPr algn="ctr">
                <a:lnSpc>
                  <a:spcPts val="2659"/>
                </a:lnSpc>
                <a:spcBef>
                  <a:spcPct val="0"/>
                </a:spcBef>
              </a:pPr>
            </a:p>
          </p:txBody>
        </p:sp>
      </p:grpSp>
      <p:sp>
        <p:nvSpPr>
          <p:cNvPr name="TextBox 8" id="8"/>
          <p:cNvSpPr txBox="true"/>
          <p:nvPr/>
        </p:nvSpPr>
        <p:spPr>
          <a:xfrm rot="0">
            <a:off x="1531581" y="3576837"/>
            <a:ext cx="7160502" cy="1024391"/>
          </a:xfrm>
          <a:prstGeom prst="rect">
            <a:avLst/>
          </a:prstGeom>
        </p:spPr>
        <p:txBody>
          <a:bodyPr anchor="t" rtlCol="false" tIns="0" lIns="0" bIns="0" rIns="0">
            <a:spAutoFit/>
          </a:bodyPr>
          <a:lstStyle/>
          <a:p>
            <a:pPr algn="l">
              <a:lnSpc>
                <a:spcPts val="7848"/>
              </a:lnSpc>
            </a:pPr>
            <a:r>
              <a:rPr lang="en-US" sz="7546" b="true">
                <a:solidFill>
                  <a:srgbClr val="FFFFFF"/>
                </a:solidFill>
                <a:latin typeface="IBM Plex Mono Bold"/>
                <a:ea typeface="IBM Plex Mono Bold"/>
                <a:cs typeface="IBM Plex Mono Bold"/>
                <a:sym typeface="IBM Plex Mono Bold"/>
              </a:rPr>
              <a:t>Oops! Bugs!</a:t>
            </a:r>
          </a:p>
        </p:txBody>
      </p:sp>
      <p:sp>
        <p:nvSpPr>
          <p:cNvPr name="TextBox 9" id="9"/>
          <p:cNvSpPr txBox="true"/>
          <p:nvPr/>
        </p:nvSpPr>
        <p:spPr>
          <a:xfrm rot="0">
            <a:off x="2000582" y="6163620"/>
            <a:ext cx="6938505" cy="1557271"/>
          </a:xfrm>
          <a:prstGeom prst="rect">
            <a:avLst/>
          </a:prstGeom>
        </p:spPr>
        <p:txBody>
          <a:bodyPr anchor="t" rtlCol="false" tIns="0" lIns="0" bIns="0" rIns="0">
            <a:spAutoFit/>
          </a:bodyPr>
          <a:lstStyle/>
          <a:p>
            <a:pPr algn="l">
              <a:lnSpc>
                <a:spcPts val="2488"/>
              </a:lnSpc>
            </a:pPr>
            <a:r>
              <a:rPr lang="en-US" sz="2006">
                <a:solidFill>
                  <a:srgbClr val="FFFFFF"/>
                </a:solidFill>
                <a:latin typeface="IBM Plex Mono"/>
                <a:ea typeface="IBM Plex Mono"/>
                <a:cs typeface="IBM Plex Mono"/>
                <a:sym typeface="IBM Plex Mono"/>
              </a:rPr>
              <a:t>Everyone makes mistakes, even programmers! Sometimes there are errors in the code, called "bugs." Programmers need to find and fix these bugs to make their programs work properly. It's like being a detective!</a:t>
            </a:r>
          </a:p>
        </p:txBody>
      </p:sp>
      <p:grpSp>
        <p:nvGrpSpPr>
          <p:cNvPr name="Group 10" id="10"/>
          <p:cNvGrpSpPr/>
          <p:nvPr/>
        </p:nvGrpSpPr>
        <p:grpSpPr>
          <a:xfrm rot="0">
            <a:off x="2000582" y="5301262"/>
            <a:ext cx="190900" cy="190900"/>
            <a:chOff x="0" y="0"/>
            <a:chExt cx="6350000" cy="6350000"/>
          </a:xfrm>
        </p:grpSpPr>
        <p:sp>
          <p:nvSpPr>
            <p:cNvPr name="Freeform 11" id="11"/>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12" id="12"/>
          <p:cNvGrpSpPr/>
          <p:nvPr/>
        </p:nvGrpSpPr>
        <p:grpSpPr>
          <a:xfrm rot="0">
            <a:off x="2250056" y="5301262"/>
            <a:ext cx="190900" cy="190900"/>
            <a:chOff x="0" y="0"/>
            <a:chExt cx="6350000" cy="6350000"/>
          </a:xfrm>
        </p:grpSpPr>
        <p:sp>
          <p:nvSpPr>
            <p:cNvPr name="Freeform 13" id="13"/>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14" id="14"/>
          <p:cNvGrpSpPr/>
          <p:nvPr/>
        </p:nvGrpSpPr>
        <p:grpSpPr>
          <a:xfrm rot="0">
            <a:off x="2498508" y="5301262"/>
            <a:ext cx="190900" cy="190900"/>
            <a:chOff x="0" y="0"/>
            <a:chExt cx="6350000" cy="6350000"/>
          </a:xfrm>
        </p:grpSpPr>
        <p:sp>
          <p:nvSpPr>
            <p:cNvPr name="Freeform 15" id="15"/>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16" id="16"/>
          <p:cNvGrpSpPr/>
          <p:nvPr/>
        </p:nvGrpSpPr>
        <p:grpSpPr>
          <a:xfrm rot="0">
            <a:off x="12089041" y="2380338"/>
            <a:ext cx="5170259" cy="3351846"/>
            <a:chOff x="0" y="0"/>
            <a:chExt cx="2744378" cy="1779163"/>
          </a:xfrm>
        </p:grpSpPr>
        <p:sp>
          <p:nvSpPr>
            <p:cNvPr name="Freeform 17" id="17"/>
            <p:cNvSpPr/>
            <p:nvPr/>
          </p:nvSpPr>
          <p:spPr>
            <a:xfrm flipH="false" flipV="false" rot="0">
              <a:off x="0" y="0"/>
              <a:ext cx="2744378" cy="1779163"/>
            </a:xfrm>
            <a:custGeom>
              <a:avLst/>
              <a:gdLst/>
              <a:ahLst/>
              <a:cxnLst/>
              <a:rect r="r" b="b" t="t" l="l"/>
              <a:pathLst>
                <a:path h="1779163" w="2744378">
                  <a:moveTo>
                    <a:pt x="25456" y="0"/>
                  </a:moveTo>
                  <a:lnTo>
                    <a:pt x="2718923" y="0"/>
                  </a:lnTo>
                  <a:cubicBezTo>
                    <a:pt x="2732981" y="0"/>
                    <a:pt x="2744378" y="11397"/>
                    <a:pt x="2744378" y="25456"/>
                  </a:cubicBezTo>
                  <a:lnTo>
                    <a:pt x="2744378" y="1753707"/>
                  </a:lnTo>
                  <a:cubicBezTo>
                    <a:pt x="2744378" y="1767766"/>
                    <a:pt x="2732981" y="1779163"/>
                    <a:pt x="2718923" y="1779163"/>
                  </a:cubicBezTo>
                  <a:lnTo>
                    <a:pt x="25456" y="1779163"/>
                  </a:lnTo>
                  <a:cubicBezTo>
                    <a:pt x="11397" y="1779163"/>
                    <a:pt x="0" y="1767766"/>
                    <a:pt x="0" y="1753707"/>
                  </a:cubicBezTo>
                  <a:lnTo>
                    <a:pt x="0" y="25456"/>
                  </a:lnTo>
                  <a:cubicBezTo>
                    <a:pt x="0" y="11397"/>
                    <a:pt x="11397" y="0"/>
                    <a:pt x="25456" y="0"/>
                  </a:cubicBezTo>
                  <a:close/>
                </a:path>
              </a:pathLst>
            </a:custGeom>
            <a:solidFill>
              <a:srgbClr val="071330"/>
            </a:solidFill>
          </p:spPr>
        </p:sp>
        <p:sp>
          <p:nvSpPr>
            <p:cNvPr name="TextBox 18" id="18"/>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19" id="19"/>
          <p:cNvGrpSpPr/>
          <p:nvPr/>
        </p:nvGrpSpPr>
        <p:grpSpPr>
          <a:xfrm rot="0">
            <a:off x="12426471" y="2634230"/>
            <a:ext cx="172440" cy="172440"/>
            <a:chOff x="0" y="0"/>
            <a:chExt cx="6350000" cy="6350000"/>
          </a:xfrm>
        </p:grpSpPr>
        <p:sp>
          <p:nvSpPr>
            <p:cNvPr name="Freeform 20" id="20"/>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21" id="21"/>
          <p:cNvGrpSpPr/>
          <p:nvPr/>
        </p:nvGrpSpPr>
        <p:grpSpPr>
          <a:xfrm rot="0">
            <a:off x="12651822" y="2634230"/>
            <a:ext cx="172440" cy="172440"/>
            <a:chOff x="0" y="0"/>
            <a:chExt cx="6350000" cy="6350000"/>
          </a:xfrm>
        </p:grpSpPr>
        <p:sp>
          <p:nvSpPr>
            <p:cNvPr name="Freeform 22" id="22"/>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23" id="23"/>
          <p:cNvGrpSpPr/>
          <p:nvPr/>
        </p:nvGrpSpPr>
        <p:grpSpPr>
          <a:xfrm rot="0">
            <a:off x="12876250" y="2634230"/>
            <a:ext cx="172440" cy="172440"/>
            <a:chOff x="0" y="0"/>
            <a:chExt cx="6350000" cy="6350000"/>
          </a:xfrm>
        </p:grpSpPr>
        <p:sp>
          <p:nvSpPr>
            <p:cNvPr name="Freeform 24" id="24"/>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25" id="25"/>
          <p:cNvGrpSpPr/>
          <p:nvPr/>
        </p:nvGrpSpPr>
        <p:grpSpPr>
          <a:xfrm rot="0">
            <a:off x="12426471" y="3106095"/>
            <a:ext cx="4512950" cy="2252892"/>
            <a:chOff x="0" y="0"/>
            <a:chExt cx="729766" cy="364303"/>
          </a:xfrm>
        </p:grpSpPr>
        <p:sp>
          <p:nvSpPr>
            <p:cNvPr name="Freeform 26" id="26"/>
            <p:cNvSpPr/>
            <p:nvPr/>
          </p:nvSpPr>
          <p:spPr>
            <a:xfrm flipH="false" flipV="false" rot="0">
              <a:off x="0" y="0"/>
              <a:ext cx="729766" cy="364303"/>
            </a:xfrm>
            <a:custGeom>
              <a:avLst/>
              <a:gdLst/>
              <a:ahLst/>
              <a:cxnLst/>
              <a:rect r="r" b="b" t="t" l="l"/>
              <a:pathLst>
                <a:path h="364303" w="729766">
                  <a:moveTo>
                    <a:pt x="18870" y="0"/>
                  </a:moveTo>
                  <a:lnTo>
                    <a:pt x="710895" y="0"/>
                  </a:lnTo>
                  <a:cubicBezTo>
                    <a:pt x="715900" y="0"/>
                    <a:pt x="720700" y="1988"/>
                    <a:pt x="724239" y="5527"/>
                  </a:cubicBezTo>
                  <a:cubicBezTo>
                    <a:pt x="727778" y="9066"/>
                    <a:pt x="729766" y="13866"/>
                    <a:pt x="729766" y="18870"/>
                  </a:cubicBezTo>
                  <a:lnTo>
                    <a:pt x="729766" y="345433"/>
                  </a:lnTo>
                  <a:cubicBezTo>
                    <a:pt x="729766" y="350438"/>
                    <a:pt x="727778" y="355238"/>
                    <a:pt x="724239" y="358776"/>
                  </a:cubicBezTo>
                  <a:cubicBezTo>
                    <a:pt x="720700" y="362315"/>
                    <a:pt x="715900" y="364303"/>
                    <a:pt x="710895" y="364303"/>
                  </a:cubicBezTo>
                  <a:lnTo>
                    <a:pt x="18870" y="364303"/>
                  </a:lnTo>
                  <a:cubicBezTo>
                    <a:pt x="13866" y="364303"/>
                    <a:pt x="9066" y="362315"/>
                    <a:pt x="5527" y="358776"/>
                  </a:cubicBezTo>
                  <a:cubicBezTo>
                    <a:pt x="1988" y="355238"/>
                    <a:pt x="0" y="350438"/>
                    <a:pt x="0" y="345433"/>
                  </a:cubicBezTo>
                  <a:lnTo>
                    <a:pt x="0" y="18870"/>
                  </a:lnTo>
                  <a:cubicBezTo>
                    <a:pt x="0" y="13866"/>
                    <a:pt x="1988" y="9066"/>
                    <a:pt x="5527" y="5527"/>
                  </a:cubicBezTo>
                  <a:cubicBezTo>
                    <a:pt x="9066" y="1988"/>
                    <a:pt x="13866" y="0"/>
                    <a:pt x="18870" y="0"/>
                  </a:cubicBezTo>
                  <a:close/>
                </a:path>
              </a:pathLst>
            </a:custGeom>
            <a:blipFill>
              <a:blip r:embed="rId4"/>
              <a:stretch>
                <a:fillRect l="0" t="-16355" r="0" b="-16355"/>
              </a:stretch>
            </a:blipFill>
          </p:spPr>
        </p:sp>
      </p:grpSp>
      <p:grpSp>
        <p:nvGrpSpPr>
          <p:cNvPr name="Group 27" id="27"/>
          <p:cNvGrpSpPr/>
          <p:nvPr/>
        </p:nvGrpSpPr>
        <p:grpSpPr>
          <a:xfrm rot="0">
            <a:off x="10109594" y="4814175"/>
            <a:ext cx="5256896" cy="3408012"/>
            <a:chOff x="0" y="0"/>
            <a:chExt cx="2744378" cy="1779163"/>
          </a:xfrm>
        </p:grpSpPr>
        <p:sp>
          <p:nvSpPr>
            <p:cNvPr name="Freeform 28" id="28"/>
            <p:cNvSpPr/>
            <p:nvPr/>
          </p:nvSpPr>
          <p:spPr>
            <a:xfrm flipH="false" flipV="false" rot="0">
              <a:off x="0" y="0"/>
              <a:ext cx="2744378" cy="1779163"/>
            </a:xfrm>
            <a:custGeom>
              <a:avLst/>
              <a:gdLst/>
              <a:ahLst/>
              <a:cxnLst/>
              <a:rect r="r" b="b" t="t" l="l"/>
              <a:pathLst>
                <a:path h="1779163" w="2744378">
                  <a:moveTo>
                    <a:pt x="25036" y="0"/>
                  </a:moveTo>
                  <a:lnTo>
                    <a:pt x="2719342" y="0"/>
                  </a:lnTo>
                  <a:cubicBezTo>
                    <a:pt x="2733169" y="0"/>
                    <a:pt x="2744378" y="11209"/>
                    <a:pt x="2744378" y="25036"/>
                  </a:cubicBezTo>
                  <a:lnTo>
                    <a:pt x="2744378" y="1754127"/>
                  </a:lnTo>
                  <a:cubicBezTo>
                    <a:pt x="2744378" y="1767954"/>
                    <a:pt x="2733169" y="1779163"/>
                    <a:pt x="2719342" y="1779163"/>
                  </a:cubicBezTo>
                  <a:lnTo>
                    <a:pt x="25036" y="1779163"/>
                  </a:lnTo>
                  <a:cubicBezTo>
                    <a:pt x="11209" y="1779163"/>
                    <a:pt x="0" y="1767954"/>
                    <a:pt x="0" y="1754127"/>
                  </a:cubicBezTo>
                  <a:lnTo>
                    <a:pt x="0" y="25036"/>
                  </a:lnTo>
                  <a:cubicBezTo>
                    <a:pt x="0" y="11209"/>
                    <a:pt x="11209" y="0"/>
                    <a:pt x="25036" y="0"/>
                  </a:cubicBezTo>
                  <a:close/>
                </a:path>
              </a:pathLst>
            </a:custGeom>
            <a:solidFill>
              <a:srgbClr val="FFFFFF"/>
            </a:solidFill>
          </p:spPr>
        </p:sp>
        <p:sp>
          <p:nvSpPr>
            <p:cNvPr name="TextBox 29" id="29"/>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30" id="30"/>
          <p:cNvGrpSpPr/>
          <p:nvPr/>
        </p:nvGrpSpPr>
        <p:grpSpPr>
          <a:xfrm rot="0">
            <a:off x="1028700" y="1028700"/>
            <a:ext cx="3501259" cy="2269844"/>
            <a:chOff x="0" y="0"/>
            <a:chExt cx="2744378" cy="1779163"/>
          </a:xfrm>
        </p:grpSpPr>
        <p:sp>
          <p:nvSpPr>
            <p:cNvPr name="Freeform 31" id="31"/>
            <p:cNvSpPr/>
            <p:nvPr/>
          </p:nvSpPr>
          <p:spPr>
            <a:xfrm flipH="false" flipV="false" rot="0">
              <a:off x="0" y="0"/>
              <a:ext cx="2744378" cy="1779163"/>
            </a:xfrm>
            <a:custGeom>
              <a:avLst/>
              <a:gdLst/>
              <a:ahLst/>
              <a:cxnLst/>
              <a:rect r="r" b="b" t="t" l="l"/>
              <a:pathLst>
                <a:path h="1779163" w="2744378">
                  <a:moveTo>
                    <a:pt x="37590" y="0"/>
                  </a:moveTo>
                  <a:lnTo>
                    <a:pt x="2706788" y="0"/>
                  </a:lnTo>
                  <a:cubicBezTo>
                    <a:pt x="2716758" y="0"/>
                    <a:pt x="2726319" y="3960"/>
                    <a:pt x="2733368" y="11010"/>
                  </a:cubicBezTo>
                  <a:cubicBezTo>
                    <a:pt x="2740418" y="18059"/>
                    <a:pt x="2744378" y="27621"/>
                    <a:pt x="2744378" y="37590"/>
                  </a:cubicBezTo>
                  <a:lnTo>
                    <a:pt x="2744378" y="1741573"/>
                  </a:lnTo>
                  <a:cubicBezTo>
                    <a:pt x="2744378" y="1751543"/>
                    <a:pt x="2740418" y="1761104"/>
                    <a:pt x="2733368" y="1768153"/>
                  </a:cubicBezTo>
                  <a:cubicBezTo>
                    <a:pt x="2726319" y="1775203"/>
                    <a:pt x="2716758" y="1779163"/>
                    <a:pt x="2706788" y="1779163"/>
                  </a:cubicBezTo>
                  <a:lnTo>
                    <a:pt x="37590" y="1779163"/>
                  </a:lnTo>
                  <a:cubicBezTo>
                    <a:pt x="27621" y="1779163"/>
                    <a:pt x="18059" y="1775203"/>
                    <a:pt x="11010" y="1768153"/>
                  </a:cubicBezTo>
                  <a:cubicBezTo>
                    <a:pt x="3960" y="1761104"/>
                    <a:pt x="0" y="1751543"/>
                    <a:pt x="0" y="1741573"/>
                  </a:cubicBezTo>
                  <a:lnTo>
                    <a:pt x="0" y="37590"/>
                  </a:lnTo>
                  <a:cubicBezTo>
                    <a:pt x="0" y="27621"/>
                    <a:pt x="3960" y="18059"/>
                    <a:pt x="11010" y="11010"/>
                  </a:cubicBezTo>
                  <a:cubicBezTo>
                    <a:pt x="18059" y="3960"/>
                    <a:pt x="27621" y="0"/>
                    <a:pt x="37590" y="0"/>
                  </a:cubicBezTo>
                  <a:close/>
                </a:path>
              </a:pathLst>
            </a:custGeom>
            <a:solidFill>
              <a:srgbClr val="FFFFFF"/>
            </a:solidFill>
          </p:spPr>
        </p:sp>
        <p:sp>
          <p:nvSpPr>
            <p:cNvPr name="TextBox 32" id="32"/>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33" id="33"/>
          <p:cNvGrpSpPr/>
          <p:nvPr/>
        </p:nvGrpSpPr>
        <p:grpSpPr>
          <a:xfrm rot="0">
            <a:off x="10452679" y="5072321"/>
            <a:ext cx="175330" cy="175330"/>
            <a:chOff x="0" y="0"/>
            <a:chExt cx="6350000" cy="6350000"/>
          </a:xfrm>
        </p:grpSpPr>
        <p:sp>
          <p:nvSpPr>
            <p:cNvPr name="Freeform 34" id="34"/>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35" id="35"/>
          <p:cNvGrpSpPr/>
          <p:nvPr/>
        </p:nvGrpSpPr>
        <p:grpSpPr>
          <a:xfrm rot="0">
            <a:off x="1257205" y="1200634"/>
            <a:ext cx="116775" cy="116775"/>
            <a:chOff x="0" y="0"/>
            <a:chExt cx="6350000" cy="6350000"/>
          </a:xfrm>
        </p:grpSpPr>
        <p:sp>
          <p:nvSpPr>
            <p:cNvPr name="Freeform 36" id="36"/>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37" id="37"/>
          <p:cNvGrpSpPr/>
          <p:nvPr/>
        </p:nvGrpSpPr>
        <p:grpSpPr>
          <a:xfrm rot="0">
            <a:off x="10681806" y="5072321"/>
            <a:ext cx="175330" cy="175330"/>
            <a:chOff x="0" y="0"/>
            <a:chExt cx="6350000" cy="6350000"/>
          </a:xfrm>
        </p:grpSpPr>
        <p:sp>
          <p:nvSpPr>
            <p:cNvPr name="Freeform 38" id="38"/>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39" id="39"/>
          <p:cNvGrpSpPr/>
          <p:nvPr/>
        </p:nvGrpSpPr>
        <p:grpSpPr>
          <a:xfrm rot="0">
            <a:off x="1409811" y="1200634"/>
            <a:ext cx="116775" cy="116775"/>
            <a:chOff x="0" y="0"/>
            <a:chExt cx="6350000" cy="6350000"/>
          </a:xfrm>
        </p:grpSpPr>
        <p:sp>
          <p:nvSpPr>
            <p:cNvPr name="Freeform 40" id="40"/>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41" id="41"/>
          <p:cNvGrpSpPr/>
          <p:nvPr/>
        </p:nvGrpSpPr>
        <p:grpSpPr>
          <a:xfrm rot="0">
            <a:off x="10909994" y="5072321"/>
            <a:ext cx="175330" cy="175330"/>
            <a:chOff x="0" y="0"/>
            <a:chExt cx="6350000" cy="6350000"/>
          </a:xfrm>
        </p:grpSpPr>
        <p:sp>
          <p:nvSpPr>
            <p:cNvPr name="Freeform 42" id="42"/>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43" id="43"/>
          <p:cNvGrpSpPr/>
          <p:nvPr/>
        </p:nvGrpSpPr>
        <p:grpSpPr>
          <a:xfrm rot="0">
            <a:off x="1561792" y="1200634"/>
            <a:ext cx="116775" cy="116775"/>
            <a:chOff x="0" y="0"/>
            <a:chExt cx="6350000" cy="6350000"/>
          </a:xfrm>
        </p:grpSpPr>
        <p:sp>
          <p:nvSpPr>
            <p:cNvPr name="Freeform 44" id="44"/>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45" id="45"/>
          <p:cNvGrpSpPr/>
          <p:nvPr/>
        </p:nvGrpSpPr>
        <p:grpSpPr>
          <a:xfrm rot="0">
            <a:off x="10452679" y="5552093"/>
            <a:ext cx="4588572" cy="2290643"/>
            <a:chOff x="0" y="0"/>
            <a:chExt cx="729766" cy="364303"/>
          </a:xfrm>
        </p:grpSpPr>
        <p:sp>
          <p:nvSpPr>
            <p:cNvPr name="Freeform 46" id="46"/>
            <p:cNvSpPr/>
            <p:nvPr/>
          </p:nvSpPr>
          <p:spPr>
            <a:xfrm flipH="false" flipV="false" rot="0">
              <a:off x="0" y="0"/>
              <a:ext cx="729766" cy="364303"/>
            </a:xfrm>
            <a:custGeom>
              <a:avLst/>
              <a:gdLst/>
              <a:ahLst/>
              <a:cxnLst/>
              <a:rect r="r" b="b" t="t" l="l"/>
              <a:pathLst>
                <a:path h="364303" w="729766">
                  <a:moveTo>
                    <a:pt x="18559" y="0"/>
                  </a:moveTo>
                  <a:lnTo>
                    <a:pt x="711206" y="0"/>
                  </a:lnTo>
                  <a:cubicBezTo>
                    <a:pt x="721456" y="0"/>
                    <a:pt x="729766" y="8309"/>
                    <a:pt x="729766" y="18559"/>
                  </a:cubicBezTo>
                  <a:lnTo>
                    <a:pt x="729766" y="345744"/>
                  </a:lnTo>
                  <a:cubicBezTo>
                    <a:pt x="729766" y="355994"/>
                    <a:pt x="721456" y="364303"/>
                    <a:pt x="711206" y="364303"/>
                  </a:cubicBezTo>
                  <a:lnTo>
                    <a:pt x="18559" y="364303"/>
                  </a:lnTo>
                  <a:cubicBezTo>
                    <a:pt x="8309" y="364303"/>
                    <a:pt x="0" y="355994"/>
                    <a:pt x="0" y="345744"/>
                  </a:cubicBezTo>
                  <a:lnTo>
                    <a:pt x="0" y="18559"/>
                  </a:lnTo>
                  <a:cubicBezTo>
                    <a:pt x="0" y="8309"/>
                    <a:pt x="8309" y="0"/>
                    <a:pt x="18559" y="0"/>
                  </a:cubicBezTo>
                  <a:close/>
                </a:path>
              </a:pathLst>
            </a:custGeom>
            <a:blipFill>
              <a:blip r:embed="rId5"/>
              <a:stretch>
                <a:fillRect l="0" t="-16730" r="0" b="-16730"/>
              </a:stretch>
            </a:blipFill>
          </p:spPr>
        </p:sp>
      </p:grpSp>
      <p:grpSp>
        <p:nvGrpSpPr>
          <p:cNvPr name="Group 47" id="47"/>
          <p:cNvGrpSpPr/>
          <p:nvPr/>
        </p:nvGrpSpPr>
        <p:grpSpPr>
          <a:xfrm rot="0">
            <a:off x="1257205" y="1520177"/>
            <a:ext cx="3056134" cy="1525641"/>
            <a:chOff x="0" y="0"/>
            <a:chExt cx="729766" cy="364303"/>
          </a:xfrm>
        </p:grpSpPr>
        <p:sp>
          <p:nvSpPr>
            <p:cNvPr name="Freeform 48" id="48"/>
            <p:cNvSpPr/>
            <p:nvPr/>
          </p:nvSpPr>
          <p:spPr>
            <a:xfrm flipH="false" flipV="false" rot="0">
              <a:off x="0" y="0"/>
              <a:ext cx="729766" cy="364303"/>
            </a:xfrm>
            <a:custGeom>
              <a:avLst/>
              <a:gdLst/>
              <a:ahLst/>
              <a:cxnLst/>
              <a:rect r="r" b="b" t="t" l="l"/>
              <a:pathLst>
                <a:path h="364303" w="729766">
                  <a:moveTo>
                    <a:pt x="27866" y="0"/>
                  </a:moveTo>
                  <a:lnTo>
                    <a:pt x="701900" y="0"/>
                  </a:lnTo>
                  <a:cubicBezTo>
                    <a:pt x="709290" y="0"/>
                    <a:pt x="716378" y="2936"/>
                    <a:pt x="721604" y="8162"/>
                  </a:cubicBezTo>
                  <a:cubicBezTo>
                    <a:pt x="726830" y="13387"/>
                    <a:pt x="729766" y="20475"/>
                    <a:pt x="729766" y="27866"/>
                  </a:cubicBezTo>
                  <a:lnTo>
                    <a:pt x="729766" y="336438"/>
                  </a:lnTo>
                  <a:cubicBezTo>
                    <a:pt x="729766" y="351828"/>
                    <a:pt x="717290" y="364303"/>
                    <a:pt x="701900" y="364303"/>
                  </a:cubicBezTo>
                  <a:lnTo>
                    <a:pt x="27866" y="364303"/>
                  </a:lnTo>
                  <a:cubicBezTo>
                    <a:pt x="20475" y="364303"/>
                    <a:pt x="13387" y="361368"/>
                    <a:pt x="8162" y="356142"/>
                  </a:cubicBezTo>
                  <a:cubicBezTo>
                    <a:pt x="2936" y="350916"/>
                    <a:pt x="0" y="343828"/>
                    <a:pt x="0" y="336438"/>
                  </a:cubicBezTo>
                  <a:lnTo>
                    <a:pt x="0" y="27866"/>
                  </a:lnTo>
                  <a:cubicBezTo>
                    <a:pt x="0" y="20475"/>
                    <a:pt x="2936" y="13387"/>
                    <a:pt x="8162" y="8162"/>
                  </a:cubicBezTo>
                  <a:cubicBezTo>
                    <a:pt x="13387" y="2936"/>
                    <a:pt x="20475" y="0"/>
                    <a:pt x="27866" y="0"/>
                  </a:cubicBezTo>
                  <a:close/>
                </a:path>
              </a:pathLst>
            </a:custGeom>
            <a:blipFill>
              <a:blip r:embed="rId6"/>
              <a:stretch>
                <a:fillRect l="0" t="-2833" r="0" b="-2833"/>
              </a:stretch>
            </a:blipFill>
          </p:spPr>
        </p:sp>
      </p:grpSp>
      <p:sp>
        <p:nvSpPr>
          <p:cNvPr name="TextBox 49" id="49"/>
          <p:cNvSpPr txBox="true"/>
          <p:nvPr/>
        </p:nvSpPr>
        <p:spPr>
          <a:xfrm rot="0">
            <a:off x="0" y="9725025"/>
            <a:ext cx="18288000" cy="258326"/>
          </a:xfrm>
          <a:prstGeom prst="rect">
            <a:avLst/>
          </a:prstGeom>
        </p:spPr>
        <p:txBody>
          <a:bodyPr anchor="t" rtlCol="false" tIns="0" lIns="0" bIns="0" rIns="0">
            <a:spAutoFit/>
          </a:bodyPr>
          <a:lstStyle/>
          <a:p>
            <a:pPr algn="ctr">
              <a:lnSpc>
                <a:spcPts val="2005"/>
              </a:lnSpc>
            </a:pPr>
            <a:r>
              <a:rPr lang="en-US" sz="1928">
                <a:solidFill>
                  <a:srgbClr val="000000"/>
                </a:solidFill>
                <a:latin typeface="IBM Plex Mono"/>
                <a:ea typeface="IBM Plex Mono"/>
                <a:cs typeface="IBM Plex Mono"/>
                <a:sym typeface="IBM Plex Mono"/>
              </a:rPr>
              <a:t>A and I पाठशाला Global</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6AC66B"/>
        </a:solidFill>
      </p:bgPr>
    </p:bg>
    <p:spTree>
      <p:nvGrpSpPr>
        <p:cNvPr id="1" name=""/>
        <p:cNvGrpSpPr/>
        <p:nvPr/>
      </p:nvGrpSpPr>
      <p:grpSpPr>
        <a:xfrm>
          <a:off x="0" y="0"/>
          <a:ext cx="0" cy="0"/>
          <a:chOff x="0" y="0"/>
          <a:chExt cx="0" cy="0"/>
        </a:xfrm>
      </p:grpSpPr>
      <p:grpSp>
        <p:nvGrpSpPr>
          <p:cNvPr name="Group 2" id="2"/>
          <p:cNvGrpSpPr/>
          <p:nvPr/>
        </p:nvGrpSpPr>
        <p:grpSpPr>
          <a:xfrm rot="0">
            <a:off x="-460312" y="-201041"/>
            <a:ext cx="19208624" cy="10689082"/>
            <a:chOff x="0" y="0"/>
            <a:chExt cx="25611499" cy="14252110"/>
          </a:xfrm>
        </p:grpSpPr>
        <p:sp>
          <p:nvSpPr>
            <p:cNvPr name="Freeform 3" id="3"/>
            <p:cNvSpPr/>
            <p:nvPr/>
          </p:nvSpPr>
          <p:spPr>
            <a:xfrm flipH="false" flipV="false" rot="0">
              <a:off x="0"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1359389"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grpSp>
      <p:grpSp>
        <p:nvGrpSpPr>
          <p:cNvPr name="Group 5" id="5"/>
          <p:cNvGrpSpPr/>
          <p:nvPr/>
        </p:nvGrpSpPr>
        <p:grpSpPr>
          <a:xfrm rot="0">
            <a:off x="9144000" y="5928824"/>
            <a:ext cx="8020681" cy="3171980"/>
            <a:chOff x="0" y="0"/>
            <a:chExt cx="3845713" cy="1520884"/>
          </a:xfrm>
        </p:grpSpPr>
        <p:sp>
          <p:nvSpPr>
            <p:cNvPr name="Freeform 6" id="6"/>
            <p:cNvSpPr/>
            <p:nvPr/>
          </p:nvSpPr>
          <p:spPr>
            <a:xfrm flipH="false" flipV="false" rot="0">
              <a:off x="0" y="0"/>
              <a:ext cx="3845713" cy="1520884"/>
            </a:xfrm>
            <a:custGeom>
              <a:avLst/>
              <a:gdLst/>
              <a:ahLst/>
              <a:cxnLst/>
              <a:rect r="r" b="b" t="t" l="l"/>
              <a:pathLst>
                <a:path h="1520884" w="3845713">
                  <a:moveTo>
                    <a:pt x="29923" y="0"/>
                  </a:moveTo>
                  <a:lnTo>
                    <a:pt x="3815791" y="0"/>
                  </a:lnTo>
                  <a:cubicBezTo>
                    <a:pt x="3832316" y="0"/>
                    <a:pt x="3845713" y="13397"/>
                    <a:pt x="3845713" y="29923"/>
                  </a:cubicBezTo>
                  <a:lnTo>
                    <a:pt x="3845713" y="1490962"/>
                  </a:lnTo>
                  <a:cubicBezTo>
                    <a:pt x="3845713" y="1498898"/>
                    <a:pt x="3842561" y="1506509"/>
                    <a:pt x="3836949" y="1512120"/>
                  </a:cubicBezTo>
                  <a:cubicBezTo>
                    <a:pt x="3831337" y="1517732"/>
                    <a:pt x="3823727" y="1520884"/>
                    <a:pt x="3815791" y="1520884"/>
                  </a:cubicBezTo>
                  <a:lnTo>
                    <a:pt x="29923" y="1520884"/>
                  </a:lnTo>
                  <a:cubicBezTo>
                    <a:pt x="21987" y="1520884"/>
                    <a:pt x="14376" y="1517732"/>
                    <a:pt x="8764" y="1512120"/>
                  </a:cubicBezTo>
                  <a:cubicBezTo>
                    <a:pt x="3153" y="1506509"/>
                    <a:pt x="0" y="1498898"/>
                    <a:pt x="0" y="1490962"/>
                  </a:cubicBezTo>
                  <a:lnTo>
                    <a:pt x="0" y="29923"/>
                  </a:lnTo>
                  <a:cubicBezTo>
                    <a:pt x="0" y="21987"/>
                    <a:pt x="3153" y="14376"/>
                    <a:pt x="8764" y="8764"/>
                  </a:cubicBezTo>
                  <a:cubicBezTo>
                    <a:pt x="14376" y="3153"/>
                    <a:pt x="21987" y="0"/>
                    <a:pt x="29923" y="0"/>
                  </a:cubicBezTo>
                  <a:close/>
                </a:path>
              </a:pathLst>
            </a:custGeom>
            <a:solidFill>
              <a:srgbClr val="071330"/>
            </a:solidFill>
          </p:spPr>
        </p:sp>
        <p:sp>
          <p:nvSpPr>
            <p:cNvPr name="TextBox 7" id="7"/>
            <p:cNvSpPr txBox="true"/>
            <p:nvPr/>
          </p:nvSpPr>
          <p:spPr>
            <a:xfrm>
              <a:off x="0" y="-38100"/>
              <a:ext cx="3845713" cy="1558984"/>
            </a:xfrm>
            <a:prstGeom prst="rect">
              <a:avLst/>
            </a:prstGeom>
          </p:spPr>
          <p:txBody>
            <a:bodyPr anchor="ctr" rtlCol="false" tIns="50800" lIns="50800" bIns="50800" rIns="50800"/>
            <a:lstStyle/>
            <a:p>
              <a:pPr algn="ctr">
                <a:lnSpc>
                  <a:spcPts val="2659"/>
                </a:lnSpc>
                <a:spcBef>
                  <a:spcPct val="0"/>
                </a:spcBef>
              </a:pPr>
            </a:p>
          </p:txBody>
        </p:sp>
      </p:grpSp>
      <p:sp>
        <p:nvSpPr>
          <p:cNvPr name="TextBox 8" id="8"/>
          <p:cNvSpPr txBox="true"/>
          <p:nvPr/>
        </p:nvSpPr>
        <p:spPr>
          <a:xfrm rot="0">
            <a:off x="1028700" y="996970"/>
            <a:ext cx="7160502" cy="2995088"/>
          </a:xfrm>
          <a:prstGeom prst="rect">
            <a:avLst/>
          </a:prstGeom>
        </p:spPr>
        <p:txBody>
          <a:bodyPr anchor="t" rtlCol="false" tIns="0" lIns="0" bIns="0" rIns="0">
            <a:spAutoFit/>
          </a:bodyPr>
          <a:lstStyle/>
          <a:p>
            <a:pPr algn="l">
              <a:lnSpc>
                <a:spcPts val="7848"/>
              </a:lnSpc>
            </a:pPr>
            <a:r>
              <a:rPr lang="en-US" sz="7546" b="true">
                <a:solidFill>
                  <a:srgbClr val="FFFFFF"/>
                </a:solidFill>
                <a:latin typeface="IBM Plex Mono Bold"/>
                <a:ea typeface="IBM Plex Mono Bold"/>
                <a:cs typeface="IBM Plex Mono Bold"/>
                <a:sym typeface="IBM Plex Mono Bold"/>
              </a:rPr>
              <a:t>Programmers are Problem Solvers</a:t>
            </a:r>
          </a:p>
        </p:txBody>
      </p:sp>
      <p:sp>
        <p:nvSpPr>
          <p:cNvPr name="TextBox 9" id="9"/>
          <p:cNvSpPr txBox="true"/>
          <p:nvPr/>
        </p:nvSpPr>
        <p:spPr>
          <a:xfrm rot="0">
            <a:off x="9613001" y="7072252"/>
            <a:ext cx="6938505" cy="1243778"/>
          </a:xfrm>
          <a:prstGeom prst="rect">
            <a:avLst/>
          </a:prstGeom>
        </p:spPr>
        <p:txBody>
          <a:bodyPr anchor="t" rtlCol="false" tIns="0" lIns="0" bIns="0" rIns="0">
            <a:spAutoFit/>
          </a:bodyPr>
          <a:lstStyle/>
          <a:p>
            <a:pPr algn="l">
              <a:lnSpc>
                <a:spcPts val="2488"/>
              </a:lnSpc>
            </a:pPr>
            <a:r>
              <a:rPr lang="en-US" sz="2006">
                <a:solidFill>
                  <a:srgbClr val="FFFFFF"/>
                </a:solidFill>
                <a:latin typeface="IBM Plex Mono"/>
                <a:ea typeface="IBM Plex Mono"/>
                <a:cs typeface="IBM Plex Mono"/>
                <a:sym typeface="IBM Plex Mono"/>
              </a:rPr>
              <a:t>Programming is all about solving problems. Programmers need to think creatively and logically to figure out how to make their programs do what they want.</a:t>
            </a:r>
          </a:p>
        </p:txBody>
      </p:sp>
      <p:grpSp>
        <p:nvGrpSpPr>
          <p:cNvPr name="Group 10" id="10"/>
          <p:cNvGrpSpPr/>
          <p:nvPr/>
        </p:nvGrpSpPr>
        <p:grpSpPr>
          <a:xfrm rot="0">
            <a:off x="9613001" y="6209895"/>
            <a:ext cx="190900" cy="190900"/>
            <a:chOff x="0" y="0"/>
            <a:chExt cx="6350000" cy="6350000"/>
          </a:xfrm>
        </p:grpSpPr>
        <p:sp>
          <p:nvSpPr>
            <p:cNvPr name="Freeform 11" id="11"/>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12" id="12"/>
          <p:cNvGrpSpPr/>
          <p:nvPr/>
        </p:nvGrpSpPr>
        <p:grpSpPr>
          <a:xfrm rot="0">
            <a:off x="9862475" y="6209895"/>
            <a:ext cx="190900" cy="190900"/>
            <a:chOff x="0" y="0"/>
            <a:chExt cx="6350000" cy="6350000"/>
          </a:xfrm>
        </p:grpSpPr>
        <p:sp>
          <p:nvSpPr>
            <p:cNvPr name="Freeform 13" id="13"/>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14" id="14"/>
          <p:cNvGrpSpPr/>
          <p:nvPr/>
        </p:nvGrpSpPr>
        <p:grpSpPr>
          <a:xfrm rot="0">
            <a:off x="10110927" y="6209895"/>
            <a:ext cx="190900" cy="190900"/>
            <a:chOff x="0" y="0"/>
            <a:chExt cx="6350000" cy="6350000"/>
          </a:xfrm>
        </p:grpSpPr>
        <p:sp>
          <p:nvSpPr>
            <p:cNvPr name="Freeform 15" id="15"/>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16" id="16"/>
          <p:cNvGrpSpPr/>
          <p:nvPr/>
        </p:nvGrpSpPr>
        <p:grpSpPr>
          <a:xfrm rot="0">
            <a:off x="11188180" y="1028700"/>
            <a:ext cx="6071120" cy="3935868"/>
            <a:chOff x="0" y="0"/>
            <a:chExt cx="2744378" cy="1779163"/>
          </a:xfrm>
        </p:grpSpPr>
        <p:sp>
          <p:nvSpPr>
            <p:cNvPr name="Freeform 17" id="17"/>
            <p:cNvSpPr/>
            <p:nvPr/>
          </p:nvSpPr>
          <p:spPr>
            <a:xfrm flipH="false" flipV="false" rot="0">
              <a:off x="0" y="0"/>
              <a:ext cx="2744378" cy="1779163"/>
            </a:xfrm>
            <a:custGeom>
              <a:avLst/>
              <a:gdLst/>
              <a:ahLst/>
              <a:cxnLst/>
              <a:rect r="r" b="b" t="t" l="l"/>
              <a:pathLst>
                <a:path h="1779163" w="2744378">
                  <a:moveTo>
                    <a:pt x="21678" y="0"/>
                  </a:moveTo>
                  <a:lnTo>
                    <a:pt x="2722700" y="0"/>
                  </a:lnTo>
                  <a:cubicBezTo>
                    <a:pt x="2728449" y="0"/>
                    <a:pt x="2733963" y="2284"/>
                    <a:pt x="2738029" y="6349"/>
                  </a:cubicBezTo>
                  <a:cubicBezTo>
                    <a:pt x="2742094" y="10415"/>
                    <a:pt x="2744378" y="15929"/>
                    <a:pt x="2744378" y="21678"/>
                  </a:cubicBezTo>
                  <a:lnTo>
                    <a:pt x="2744378" y="1757485"/>
                  </a:lnTo>
                  <a:cubicBezTo>
                    <a:pt x="2744378" y="1769457"/>
                    <a:pt x="2734672" y="1779163"/>
                    <a:pt x="2722700" y="1779163"/>
                  </a:cubicBezTo>
                  <a:lnTo>
                    <a:pt x="21678" y="1779163"/>
                  </a:lnTo>
                  <a:cubicBezTo>
                    <a:pt x="15929" y="1779163"/>
                    <a:pt x="10415" y="1776879"/>
                    <a:pt x="6349" y="1772814"/>
                  </a:cubicBezTo>
                  <a:cubicBezTo>
                    <a:pt x="2284" y="1768748"/>
                    <a:pt x="0" y="1763234"/>
                    <a:pt x="0" y="1757485"/>
                  </a:cubicBezTo>
                  <a:lnTo>
                    <a:pt x="0" y="21678"/>
                  </a:lnTo>
                  <a:cubicBezTo>
                    <a:pt x="0" y="15929"/>
                    <a:pt x="2284" y="10415"/>
                    <a:pt x="6349" y="6349"/>
                  </a:cubicBezTo>
                  <a:cubicBezTo>
                    <a:pt x="10415" y="2284"/>
                    <a:pt x="15929" y="0"/>
                    <a:pt x="21678" y="0"/>
                  </a:cubicBezTo>
                  <a:close/>
                </a:path>
              </a:pathLst>
            </a:custGeom>
            <a:solidFill>
              <a:srgbClr val="071330"/>
            </a:solidFill>
          </p:spPr>
        </p:sp>
        <p:sp>
          <p:nvSpPr>
            <p:cNvPr name="TextBox 18" id="18"/>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19" id="19"/>
          <p:cNvGrpSpPr/>
          <p:nvPr/>
        </p:nvGrpSpPr>
        <p:grpSpPr>
          <a:xfrm rot="0">
            <a:off x="11584404" y="1326830"/>
            <a:ext cx="202486" cy="202486"/>
            <a:chOff x="0" y="0"/>
            <a:chExt cx="6350000" cy="6350000"/>
          </a:xfrm>
        </p:grpSpPr>
        <p:sp>
          <p:nvSpPr>
            <p:cNvPr name="Freeform 20" id="20"/>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21" id="21"/>
          <p:cNvGrpSpPr/>
          <p:nvPr/>
        </p:nvGrpSpPr>
        <p:grpSpPr>
          <a:xfrm rot="0">
            <a:off x="11849020" y="1326830"/>
            <a:ext cx="202486" cy="202486"/>
            <a:chOff x="0" y="0"/>
            <a:chExt cx="6350000" cy="6350000"/>
          </a:xfrm>
        </p:grpSpPr>
        <p:sp>
          <p:nvSpPr>
            <p:cNvPr name="Freeform 22" id="22"/>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23" id="23"/>
          <p:cNvGrpSpPr/>
          <p:nvPr/>
        </p:nvGrpSpPr>
        <p:grpSpPr>
          <a:xfrm rot="0">
            <a:off x="12112552" y="1326830"/>
            <a:ext cx="202486" cy="202486"/>
            <a:chOff x="0" y="0"/>
            <a:chExt cx="6350000" cy="6350000"/>
          </a:xfrm>
        </p:grpSpPr>
        <p:sp>
          <p:nvSpPr>
            <p:cNvPr name="Freeform 24" id="24"/>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25" id="25"/>
          <p:cNvGrpSpPr/>
          <p:nvPr/>
        </p:nvGrpSpPr>
        <p:grpSpPr>
          <a:xfrm rot="0">
            <a:off x="11584404" y="1880912"/>
            <a:ext cx="5299281" cy="2645434"/>
            <a:chOff x="0" y="0"/>
            <a:chExt cx="729766" cy="364303"/>
          </a:xfrm>
        </p:grpSpPr>
        <p:sp>
          <p:nvSpPr>
            <p:cNvPr name="Freeform 26" id="26"/>
            <p:cNvSpPr/>
            <p:nvPr/>
          </p:nvSpPr>
          <p:spPr>
            <a:xfrm flipH="false" flipV="false" rot="0">
              <a:off x="0" y="0"/>
              <a:ext cx="729766" cy="364303"/>
            </a:xfrm>
            <a:custGeom>
              <a:avLst/>
              <a:gdLst/>
              <a:ahLst/>
              <a:cxnLst/>
              <a:rect r="r" b="b" t="t" l="l"/>
              <a:pathLst>
                <a:path h="364303" w="729766">
                  <a:moveTo>
                    <a:pt x="16070" y="0"/>
                  </a:moveTo>
                  <a:lnTo>
                    <a:pt x="713695" y="0"/>
                  </a:lnTo>
                  <a:cubicBezTo>
                    <a:pt x="717957" y="0"/>
                    <a:pt x="722045" y="1693"/>
                    <a:pt x="725059" y="4707"/>
                  </a:cubicBezTo>
                  <a:cubicBezTo>
                    <a:pt x="728073" y="7721"/>
                    <a:pt x="729766" y="11808"/>
                    <a:pt x="729766" y="16070"/>
                  </a:cubicBezTo>
                  <a:lnTo>
                    <a:pt x="729766" y="348233"/>
                  </a:lnTo>
                  <a:cubicBezTo>
                    <a:pt x="729766" y="357109"/>
                    <a:pt x="722571" y="364303"/>
                    <a:pt x="713695" y="364303"/>
                  </a:cubicBezTo>
                  <a:lnTo>
                    <a:pt x="16070" y="364303"/>
                  </a:lnTo>
                  <a:cubicBezTo>
                    <a:pt x="11808" y="364303"/>
                    <a:pt x="7721" y="362610"/>
                    <a:pt x="4707" y="359597"/>
                  </a:cubicBezTo>
                  <a:cubicBezTo>
                    <a:pt x="1693" y="356583"/>
                    <a:pt x="0" y="352495"/>
                    <a:pt x="0" y="348233"/>
                  </a:cubicBezTo>
                  <a:lnTo>
                    <a:pt x="0" y="16070"/>
                  </a:lnTo>
                  <a:cubicBezTo>
                    <a:pt x="0" y="11808"/>
                    <a:pt x="1693" y="7721"/>
                    <a:pt x="4707" y="4707"/>
                  </a:cubicBezTo>
                  <a:cubicBezTo>
                    <a:pt x="7721" y="1693"/>
                    <a:pt x="11808" y="0"/>
                    <a:pt x="16070" y="0"/>
                  </a:cubicBezTo>
                  <a:close/>
                </a:path>
              </a:pathLst>
            </a:custGeom>
            <a:blipFill>
              <a:blip r:embed="rId4"/>
              <a:stretch>
                <a:fillRect l="0" t="-16730" r="0" b="-16730"/>
              </a:stretch>
            </a:blipFill>
          </p:spPr>
        </p:sp>
      </p:grpSp>
      <p:grpSp>
        <p:nvGrpSpPr>
          <p:cNvPr name="Group 27" id="27"/>
          <p:cNvGrpSpPr/>
          <p:nvPr/>
        </p:nvGrpSpPr>
        <p:grpSpPr>
          <a:xfrm rot="0">
            <a:off x="1028700" y="4787134"/>
            <a:ext cx="6653883" cy="4313670"/>
            <a:chOff x="0" y="0"/>
            <a:chExt cx="2744378" cy="1779163"/>
          </a:xfrm>
        </p:grpSpPr>
        <p:sp>
          <p:nvSpPr>
            <p:cNvPr name="Freeform 28" id="28"/>
            <p:cNvSpPr/>
            <p:nvPr/>
          </p:nvSpPr>
          <p:spPr>
            <a:xfrm flipH="false" flipV="false" rot="0">
              <a:off x="0" y="0"/>
              <a:ext cx="2744378" cy="1779163"/>
            </a:xfrm>
            <a:custGeom>
              <a:avLst/>
              <a:gdLst/>
              <a:ahLst/>
              <a:cxnLst/>
              <a:rect r="r" b="b" t="t" l="l"/>
              <a:pathLst>
                <a:path h="1779163" w="2744378">
                  <a:moveTo>
                    <a:pt x="19780" y="0"/>
                  </a:moveTo>
                  <a:lnTo>
                    <a:pt x="2724598" y="0"/>
                  </a:lnTo>
                  <a:cubicBezTo>
                    <a:pt x="2729844" y="0"/>
                    <a:pt x="2734876" y="2084"/>
                    <a:pt x="2738585" y="5793"/>
                  </a:cubicBezTo>
                  <a:cubicBezTo>
                    <a:pt x="2742294" y="9503"/>
                    <a:pt x="2744378" y="14534"/>
                    <a:pt x="2744378" y="19780"/>
                  </a:cubicBezTo>
                  <a:lnTo>
                    <a:pt x="2744378" y="1759383"/>
                  </a:lnTo>
                  <a:cubicBezTo>
                    <a:pt x="2744378" y="1770307"/>
                    <a:pt x="2735523" y="1779163"/>
                    <a:pt x="2724598" y="1779163"/>
                  </a:cubicBezTo>
                  <a:lnTo>
                    <a:pt x="19780" y="1779163"/>
                  </a:lnTo>
                  <a:cubicBezTo>
                    <a:pt x="14534" y="1779163"/>
                    <a:pt x="9503" y="1777079"/>
                    <a:pt x="5793" y="1773370"/>
                  </a:cubicBezTo>
                  <a:cubicBezTo>
                    <a:pt x="2084" y="1769660"/>
                    <a:pt x="0" y="1764629"/>
                    <a:pt x="0" y="1759383"/>
                  </a:cubicBezTo>
                  <a:lnTo>
                    <a:pt x="0" y="19780"/>
                  </a:lnTo>
                  <a:cubicBezTo>
                    <a:pt x="0" y="14534"/>
                    <a:pt x="2084" y="9503"/>
                    <a:pt x="5793" y="5793"/>
                  </a:cubicBezTo>
                  <a:cubicBezTo>
                    <a:pt x="9503" y="2084"/>
                    <a:pt x="14534" y="0"/>
                    <a:pt x="19780" y="0"/>
                  </a:cubicBezTo>
                  <a:close/>
                </a:path>
              </a:pathLst>
            </a:custGeom>
            <a:solidFill>
              <a:srgbClr val="FFFFFF"/>
            </a:solidFill>
          </p:spPr>
        </p:sp>
        <p:sp>
          <p:nvSpPr>
            <p:cNvPr name="TextBox 29" id="29"/>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30" id="30"/>
          <p:cNvGrpSpPr/>
          <p:nvPr/>
        </p:nvGrpSpPr>
        <p:grpSpPr>
          <a:xfrm rot="0">
            <a:off x="1462957" y="5113881"/>
            <a:ext cx="221923" cy="221923"/>
            <a:chOff x="0" y="0"/>
            <a:chExt cx="6350000" cy="6350000"/>
          </a:xfrm>
        </p:grpSpPr>
        <p:sp>
          <p:nvSpPr>
            <p:cNvPr name="Freeform 31" id="31"/>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32" id="32"/>
          <p:cNvGrpSpPr/>
          <p:nvPr/>
        </p:nvGrpSpPr>
        <p:grpSpPr>
          <a:xfrm rot="0">
            <a:off x="1752973" y="5113881"/>
            <a:ext cx="221923" cy="221923"/>
            <a:chOff x="0" y="0"/>
            <a:chExt cx="6350000" cy="6350000"/>
          </a:xfrm>
        </p:grpSpPr>
        <p:sp>
          <p:nvSpPr>
            <p:cNvPr name="Freeform 33" id="33"/>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34" id="34"/>
          <p:cNvGrpSpPr/>
          <p:nvPr/>
        </p:nvGrpSpPr>
        <p:grpSpPr>
          <a:xfrm rot="0">
            <a:off x="2041801" y="5113881"/>
            <a:ext cx="221923" cy="221923"/>
            <a:chOff x="0" y="0"/>
            <a:chExt cx="6350000" cy="6350000"/>
          </a:xfrm>
        </p:grpSpPr>
        <p:sp>
          <p:nvSpPr>
            <p:cNvPr name="Freeform 35" id="35"/>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36" id="36"/>
          <p:cNvGrpSpPr/>
          <p:nvPr/>
        </p:nvGrpSpPr>
        <p:grpSpPr>
          <a:xfrm rot="0">
            <a:off x="1462957" y="5721149"/>
            <a:ext cx="5807956" cy="2899367"/>
            <a:chOff x="0" y="0"/>
            <a:chExt cx="729766" cy="364303"/>
          </a:xfrm>
        </p:grpSpPr>
        <p:sp>
          <p:nvSpPr>
            <p:cNvPr name="Freeform 37" id="37"/>
            <p:cNvSpPr/>
            <p:nvPr/>
          </p:nvSpPr>
          <p:spPr>
            <a:xfrm flipH="false" flipV="false" rot="0">
              <a:off x="0" y="0"/>
              <a:ext cx="729766" cy="364303"/>
            </a:xfrm>
            <a:custGeom>
              <a:avLst/>
              <a:gdLst/>
              <a:ahLst/>
              <a:cxnLst/>
              <a:rect r="r" b="b" t="t" l="l"/>
              <a:pathLst>
                <a:path h="364303" w="729766">
                  <a:moveTo>
                    <a:pt x="14663" y="0"/>
                  </a:moveTo>
                  <a:lnTo>
                    <a:pt x="715103" y="0"/>
                  </a:lnTo>
                  <a:cubicBezTo>
                    <a:pt x="718992" y="0"/>
                    <a:pt x="722721" y="1545"/>
                    <a:pt x="725471" y="4295"/>
                  </a:cubicBezTo>
                  <a:cubicBezTo>
                    <a:pt x="728221" y="7044"/>
                    <a:pt x="729766" y="10774"/>
                    <a:pt x="729766" y="14663"/>
                  </a:cubicBezTo>
                  <a:lnTo>
                    <a:pt x="729766" y="349641"/>
                  </a:lnTo>
                  <a:cubicBezTo>
                    <a:pt x="729766" y="357739"/>
                    <a:pt x="723201" y="364303"/>
                    <a:pt x="715103" y="364303"/>
                  </a:cubicBezTo>
                  <a:lnTo>
                    <a:pt x="14663" y="364303"/>
                  </a:lnTo>
                  <a:cubicBezTo>
                    <a:pt x="10774" y="364303"/>
                    <a:pt x="7044" y="362759"/>
                    <a:pt x="4295" y="360009"/>
                  </a:cubicBezTo>
                  <a:cubicBezTo>
                    <a:pt x="1545" y="357259"/>
                    <a:pt x="0" y="353529"/>
                    <a:pt x="0" y="349641"/>
                  </a:cubicBezTo>
                  <a:lnTo>
                    <a:pt x="0" y="14663"/>
                  </a:lnTo>
                  <a:cubicBezTo>
                    <a:pt x="0" y="10774"/>
                    <a:pt x="1545" y="7044"/>
                    <a:pt x="4295" y="4295"/>
                  </a:cubicBezTo>
                  <a:cubicBezTo>
                    <a:pt x="7044" y="1545"/>
                    <a:pt x="10774" y="0"/>
                    <a:pt x="14663" y="0"/>
                  </a:cubicBezTo>
                  <a:close/>
                </a:path>
              </a:pathLst>
            </a:custGeom>
            <a:blipFill>
              <a:blip r:embed="rId5"/>
              <a:stretch>
                <a:fillRect l="0" t="-16730" r="0" b="-16730"/>
              </a:stretch>
            </a:blipFill>
          </p:spPr>
        </p:sp>
      </p:grpSp>
      <p:sp>
        <p:nvSpPr>
          <p:cNvPr name="TextBox 38" id="38"/>
          <p:cNvSpPr txBox="true"/>
          <p:nvPr/>
        </p:nvSpPr>
        <p:spPr>
          <a:xfrm rot="0">
            <a:off x="0" y="9725025"/>
            <a:ext cx="18288000" cy="258326"/>
          </a:xfrm>
          <a:prstGeom prst="rect">
            <a:avLst/>
          </a:prstGeom>
        </p:spPr>
        <p:txBody>
          <a:bodyPr anchor="t" rtlCol="false" tIns="0" lIns="0" bIns="0" rIns="0">
            <a:spAutoFit/>
          </a:bodyPr>
          <a:lstStyle/>
          <a:p>
            <a:pPr algn="ctr">
              <a:lnSpc>
                <a:spcPts val="2005"/>
              </a:lnSpc>
            </a:pPr>
            <a:r>
              <a:rPr lang="en-US" sz="1928">
                <a:solidFill>
                  <a:srgbClr val="000000"/>
                </a:solidFill>
                <a:latin typeface="IBM Plex Mono"/>
                <a:ea typeface="IBM Plex Mono"/>
                <a:cs typeface="IBM Plex Mono"/>
                <a:sym typeface="IBM Plex Mono"/>
              </a:rPr>
              <a:t>A and I पाठशाला Global</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FCF60"/>
        </a:solidFill>
      </p:bgPr>
    </p:bg>
    <p:spTree>
      <p:nvGrpSpPr>
        <p:cNvPr id="1" name=""/>
        <p:cNvGrpSpPr/>
        <p:nvPr/>
      </p:nvGrpSpPr>
      <p:grpSpPr>
        <a:xfrm>
          <a:off x="0" y="0"/>
          <a:ext cx="0" cy="0"/>
          <a:chOff x="0" y="0"/>
          <a:chExt cx="0" cy="0"/>
        </a:xfrm>
      </p:grpSpPr>
      <p:grpSp>
        <p:nvGrpSpPr>
          <p:cNvPr name="Group 2" id="2"/>
          <p:cNvGrpSpPr/>
          <p:nvPr/>
        </p:nvGrpSpPr>
        <p:grpSpPr>
          <a:xfrm rot="0">
            <a:off x="-460312" y="-201041"/>
            <a:ext cx="19208624" cy="10689082"/>
            <a:chOff x="0" y="0"/>
            <a:chExt cx="25611499" cy="14252110"/>
          </a:xfrm>
        </p:grpSpPr>
        <p:sp>
          <p:nvSpPr>
            <p:cNvPr name="Freeform 3" id="3"/>
            <p:cNvSpPr/>
            <p:nvPr/>
          </p:nvSpPr>
          <p:spPr>
            <a:xfrm flipH="false" flipV="false" rot="0">
              <a:off x="0"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1359389"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grpSp>
      <p:grpSp>
        <p:nvGrpSpPr>
          <p:cNvPr name="Group 5" id="5"/>
          <p:cNvGrpSpPr/>
          <p:nvPr/>
        </p:nvGrpSpPr>
        <p:grpSpPr>
          <a:xfrm rot="0">
            <a:off x="1028700" y="6086320"/>
            <a:ext cx="8020681" cy="3171980"/>
            <a:chOff x="0" y="0"/>
            <a:chExt cx="3845713" cy="1520884"/>
          </a:xfrm>
        </p:grpSpPr>
        <p:sp>
          <p:nvSpPr>
            <p:cNvPr name="Freeform 6" id="6"/>
            <p:cNvSpPr/>
            <p:nvPr/>
          </p:nvSpPr>
          <p:spPr>
            <a:xfrm flipH="false" flipV="false" rot="0">
              <a:off x="0" y="0"/>
              <a:ext cx="3845713" cy="1520884"/>
            </a:xfrm>
            <a:custGeom>
              <a:avLst/>
              <a:gdLst/>
              <a:ahLst/>
              <a:cxnLst/>
              <a:rect r="r" b="b" t="t" l="l"/>
              <a:pathLst>
                <a:path h="1520884" w="3845713">
                  <a:moveTo>
                    <a:pt x="29923" y="0"/>
                  </a:moveTo>
                  <a:lnTo>
                    <a:pt x="3815791" y="0"/>
                  </a:lnTo>
                  <a:cubicBezTo>
                    <a:pt x="3832316" y="0"/>
                    <a:pt x="3845713" y="13397"/>
                    <a:pt x="3845713" y="29923"/>
                  </a:cubicBezTo>
                  <a:lnTo>
                    <a:pt x="3845713" y="1490962"/>
                  </a:lnTo>
                  <a:cubicBezTo>
                    <a:pt x="3845713" y="1498898"/>
                    <a:pt x="3842561" y="1506509"/>
                    <a:pt x="3836949" y="1512120"/>
                  </a:cubicBezTo>
                  <a:cubicBezTo>
                    <a:pt x="3831337" y="1517732"/>
                    <a:pt x="3823727" y="1520884"/>
                    <a:pt x="3815791" y="1520884"/>
                  </a:cubicBezTo>
                  <a:lnTo>
                    <a:pt x="29923" y="1520884"/>
                  </a:lnTo>
                  <a:cubicBezTo>
                    <a:pt x="21987" y="1520884"/>
                    <a:pt x="14376" y="1517732"/>
                    <a:pt x="8764" y="1512120"/>
                  </a:cubicBezTo>
                  <a:cubicBezTo>
                    <a:pt x="3153" y="1506509"/>
                    <a:pt x="0" y="1498898"/>
                    <a:pt x="0" y="1490962"/>
                  </a:cubicBezTo>
                  <a:lnTo>
                    <a:pt x="0" y="29923"/>
                  </a:lnTo>
                  <a:cubicBezTo>
                    <a:pt x="0" y="21987"/>
                    <a:pt x="3153" y="14376"/>
                    <a:pt x="8764" y="8764"/>
                  </a:cubicBezTo>
                  <a:cubicBezTo>
                    <a:pt x="14376" y="3153"/>
                    <a:pt x="21987" y="0"/>
                    <a:pt x="29923" y="0"/>
                  </a:cubicBezTo>
                  <a:close/>
                </a:path>
              </a:pathLst>
            </a:custGeom>
            <a:solidFill>
              <a:srgbClr val="071330"/>
            </a:solidFill>
          </p:spPr>
        </p:sp>
        <p:sp>
          <p:nvSpPr>
            <p:cNvPr name="TextBox 7" id="7"/>
            <p:cNvSpPr txBox="true"/>
            <p:nvPr/>
          </p:nvSpPr>
          <p:spPr>
            <a:xfrm>
              <a:off x="0" y="-38100"/>
              <a:ext cx="3845713" cy="1558984"/>
            </a:xfrm>
            <a:prstGeom prst="rect">
              <a:avLst/>
            </a:prstGeom>
          </p:spPr>
          <p:txBody>
            <a:bodyPr anchor="ctr" rtlCol="false" tIns="50800" lIns="50800" bIns="50800" rIns="50800"/>
            <a:lstStyle/>
            <a:p>
              <a:pPr algn="ctr">
                <a:lnSpc>
                  <a:spcPts val="2659"/>
                </a:lnSpc>
                <a:spcBef>
                  <a:spcPct val="0"/>
                </a:spcBef>
              </a:pPr>
            </a:p>
          </p:txBody>
        </p:sp>
      </p:grpSp>
      <p:grpSp>
        <p:nvGrpSpPr>
          <p:cNvPr name="Group 8" id="8"/>
          <p:cNvGrpSpPr/>
          <p:nvPr/>
        </p:nvGrpSpPr>
        <p:grpSpPr>
          <a:xfrm rot="0">
            <a:off x="1497701" y="6367390"/>
            <a:ext cx="190900" cy="190900"/>
            <a:chOff x="0" y="0"/>
            <a:chExt cx="6350000" cy="6350000"/>
          </a:xfrm>
        </p:grpSpPr>
        <p:sp>
          <p:nvSpPr>
            <p:cNvPr name="Freeform 9" id="9"/>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10" id="10"/>
          <p:cNvGrpSpPr/>
          <p:nvPr/>
        </p:nvGrpSpPr>
        <p:grpSpPr>
          <a:xfrm rot="0">
            <a:off x="1747175" y="6367390"/>
            <a:ext cx="190900" cy="190900"/>
            <a:chOff x="0" y="0"/>
            <a:chExt cx="6350000" cy="6350000"/>
          </a:xfrm>
        </p:grpSpPr>
        <p:sp>
          <p:nvSpPr>
            <p:cNvPr name="Freeform 11" id="11"/>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12" id="12"/>
          <p:cNvGrpSpPr/>
          <p:nvPr/>
        </p:nvGrpSpPr>
        <p:grpSpPr>
          <a:xfrm rot="0">
            <a:off x="1995627" y="6367390"/>
            <a:ext cx="190900" cy="190900"/>
            <a:chOff x="0" y="0"/>
            <a:chExt cx="6350000" cy="6350000"/>
          </a:xfrm>
        </p:grpSpPr>
        <p:sp>
          <p:nvSpPr>
            <p:cNvPr name="Freeform 13" id="13"/>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14" id="14"/>
          <p:cNvGrpSpPr/>
          <p:nvPr/>
        </p:nvGrpSpPr>
        <p:grpSpPr>
          <a:xfrm rot="0">
            <a:off x="1028700" y="1102664"/>
            <a:ext cx="5256896" cy="3408012"/>
            <a:chOff x="0" y="0"/>
            <a:chExt cx="2744378" cy="1779163"/>
          </a:xfrm>
        </p:grpSpPr>
        <p:sp>
          <p:nvSpPr>
            <p:cNvPr name="Freeform 15" id="15"/>
            <p:cNvSpPr/>
            <p:nvPr/>
          </p:nvSpPr>
          <p:spPr>
            <a:xfrm flipH="false" flipV="false" rot="0">
              <a:off x="0" y="0"/>
              <a:ext cx="2744378" cy="1779163"/>
            </a:xfrm>
            <a:custGeom>
              <a:avLst/>
              <a:gdLst/>
              <a:ahLst/>
              <a:cxnLst/>
              <a:rect r="r" b="b" t="t" l="l"/>
              <a:pathLst>
                <a:path h="1779163" w="2744378">
                  <a:moveTo>
                    <a:pt x="25036" y="0"/>
                  </a:moveTo>
                  <a:lnTo>
                    <a:pt x="2719342" y="0"/>
                  </a:lnTo>
                  <a:cubicBezTo>
                    <a:pt x="2733169" y="0"/>
                    <a:pt x="2744378" y="11209"/>
                    <a:pt x="2744378" y="25036"/>
                  </a:cubicBezTo>
                  <a:lnTo>
                    <a:pt x="2744378" y="1754127"/>
                  </a:lnTo>
                  <a:cubicBezTo>
                    <a:pt x="2744378" y="1767954"/>
                    <a:pt x="2733169" y="1779163"/>
                    <a:pt x="2719342" y="1779163"/>
                  </a:cubicBezTo>
                  <a:lnTo>
                    <a:pt x="25036" y="1779163"/>
                  </a:lnTo>
                  <a:cubicBezTo>
                    <a:pt x="11209" y="1779163"/>
                    <a:pt x="0" y="1767954"/>
                    <a:pt x="0" y="1754127"/>
                  </a:cubicBezTo>
                  <a:lnTo>
                    <a:pt x="0" y="25036"/>
                  </a:lnTo>
                  <a:cubicBezTo>
                    <a:pt x="0" y="11209"/>
                    <a:pt x="11209" y="0"/>
                    <a:pt x="25036" y="0"/>
                  </a:cubicBezTo>
                  <a:close/>
                </a:path>
              </a:pathLst>
            </a:custGeom>
            <a:solidFill>
              <a:srgbClr val="FFFFFF"/>
            </a:solidFill>
          </p:spPr>
        </p:sp>
        <p:sp>
          <p:nvSpPr>
            <p:cNvPr name="TextBox 16" id="16"/>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17" id="17"/>
          <p:cNvGrpSpPr/>
          <p:nvPr/>
        </p:nvGrpSpPr>
        <p:grpSpPr>
          <a:xfrm rot="0">
            <a:off x="1371785" y="1360811"/>
            <a:ext cx="175330" cy="175330"/>
            <a:chOff x="0" y="0"/>
            <a:chExt cx="6350000" cy="6350000"/>
          </a:xfrm>
        </p:grpSpPr>
        <p:sp>
          <p:nvSpPr>
            <p:cNvPr name="Freeform 18" id="18"/>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19" id="19"/>
          <p:cNvGrpSpPr/>
          <p:nvPr/>
        </p:nvGrpSpPr>
        <p:grpSpPr>
          <a:xfrm rot="0">
            <a:off x="1600911" y="1360811"/>
            <a:ext cx="175330" cy="175330"/>
            <a:chOff x="0" y="0"/>
            <a:chExt cx="6350000" cy="6350000"/>
          </a:xfrm>
        </p:grpSpPr>
        <p:sp>
          <p:nvSpPr>
            <p:cNvPr name="Freeform 20" id="20"/>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21" id="21"/>
          <p:cNvGrpSpPr/>
          <p:nvPr/>
        </p:nvGrpSpPr>
        <p:grpSpPr>
          <a:xfrm rot="0">
            <a:off x="1829100" y="1360811"/>
            <a:ext cx="175330" cy="175330"/>
            <a:chOff x="0" y="0"/>
            <a:chExt cx="6350000" cy="6350000"/>
          </a:xfrm>
        </p:grpSpPr>
        <p:sp>
          <p:nvSpPr>
            <p:cNvPr name="Freeform 22" id="22"/>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23" id="23"/>
          <p:cNvGrpSpPr/>
          <p:nvPr/>
        </p:nvGrpSpPr>
        <p:grpSpPr>
          <a:xfrm rot="0">
            <a:off x="1371785" y="1840583"/>
            <a:ext cx="4588572" cy="2290643"/>
            <a:chOff x="0" y="0"/>
            <a:chExt cx="729766" cy="364303"/>
          </a:xfrm>
        </p:grpSpPr>
        <p:sp>
          <p:nvSpPr>
            <p:cNvPr name="Freeform 24" id="24"/>
            <p:cNvSpPr/>
            <p:nvPr/>
          </p:nvSpPr>
          <p:spPr>
            <a:xfrm flipH="false" flipV="false" rot="0">
              <a:off x="0" y="0"/>
              <a:ext cx="729766" cy="364303"/>
            </a:xfrm>
            <a:custGeom>
              <a:avLst/>
              <a:gdLst/>
              <a:ahLst/>
              <a:cxnLst/>
              <a:rect r="r" b="b" t="t" l="l"/>
              <a:pathLst>
                <a:path h="364303" w="729766">
                  <a:moveTo>
                    <a:pt x="18559" y="0"/>
                  </a:moveTo>
                  <a:lnTo>
                    <a:pt x="711206" y="0"/>
                  </a:lnTo>
                  <a:cubicBezTo>
                    <a:pt x="721456" y="0"/>
                    <a:pt x="729766" y="8309"/>
                    <a:pt x="729766" y="18559"/>
                  </a:cubicBezTo>
                  <a:lnTo>
                    <a:pt x="729766" y="345744"/>
                  </a:lnTo>
                  <a:cubicBezTo>
                    <a:pt x="729766" y="355994"/>
                    <a:pt x="721456" y="364303"/>
                    <a:pt x="711206" y="364303"/>
                  </a:cubicBezTo>
                  <a:lnTo>
                    <a:pt x="18559" y="364303"/>
                  </a:lnTo>
                  <a:cubicBezTo>
                    <a:pt x="8309" y="364303"/>
                    <a:pt x="0" y="355994"/>
                    <a:pt x="0" y="345744"/>
                  </a:cubicBezTo>
                  <a:lnTo>
                    <a:pt x="0" y="18559"/>
                  </a:lnTo>
                  <a:cubicBezTo>
                    <a:pt x="0" y="8309"/>
                    <a:pt x="8309" y="0"/>
                    <a:pt x="18559" y="0"/>
                  </a:cubicBezTo>
                  <a:close/>
                </a:path>
              </a:pathLst>
            </a:custGeom>
            <a:blipFill>
              <a:blip r:embed="rId4"/>
              <a:stretch>
                <a:fillRect l="0" t="-16730" r="0" b="-16730"/>
              </a:stretch>
            </a:blipFill>
          </p:spPr>
        </p:sp>
      </p:grpSp>
      <p:grpSp>
        <p:nvGrpSpPr>
          <p:cNvPr name="Group 25" id="25"/>
          <p:cNvGrpSpPr/>
          <p:nvPr/>
        </p:nvGrpSpPr>
        <p:grpSpPr>
          <a:xfrm rot="0">
            <a:off x="4560373" y="2455302"/>
            <a:ext cx="5170259" cy="3351846"/>
            <a:chOff x="0" y="0"/>
            <a:chExt cx="2744378" cy="1779163"/>
          </a:xfrm>
        </p:grpSpPr>
        <p:sp>
          <p:nvSpPr>
            <p:cNvPr name="Freeform 26" id="26"/>
            <p:cNvSpPr/>
            <p:nvPr/>
          </p:nvSpPr>
          <p:spPr>
            <a:xfrm flipH="false" flipV="false" rot="0">
              <a:off x="0" y="0"/>
              <a:ext cx="2744378" cy="1779163"/>
            </a:xfrm>
            <a:custGeom>
              <a:avLst/>
              <a:gdLst/>
              <a:ahLst/>
              <a:cxnLst/>
              <a:rect r="r" b="b" t="t" l="l"/>
              <a:pathLst>
                <a:path h="1779163" w="2744378">
                  <a:moveTo>
                    <a:pt x="25456" y="0"/>
                  </a:moveTo>
                  <a:lnTo>
                    <a:pt x="2718923" y="0"/>
                  </a:lnTo>
                  <a:cubicBezTo>
                    <a:pt x="2732981" y="0"/>
                    <a:pt x="2744378" y="11397"/>
                    <a:pt x="2744378" y="25456"/>
                  </a:cubicBezTo>
                  <a:lnTo>
                    <a:pt x="2744378" y="1753707"/>
                  </a:lnTo>
                  <a:cubicBezTo>
                    <a:pt x="2744378" y="1767766"/>
                    <a:pt x="2732981" y="1779163"/>
                    <a:pt x="2718923" y="1779163"/>
                  </a:cubicBezTo>
                  <a:lnTo>
                    <a:pt x="25456" y="1779163"/>
                  </a:lnTo>
                  <a:cubicBezTo>
                    <a:pt x="11397" y="1779163"/>
                    <a:pt x="0" y="1767766"/>
                    <a:pt x="0" y="1753707"/>
                  </a:cubicBezTo>
                  <a:lnTo>
                    <a:pt x="0" y="25456"/>
                  </a:lnTo>
                  <a:cubicBezTo>
                    <a:pt x="0" y="11397"/>
                    <a:pt x="11397" y="0"/>
                    <a:pt x="25456" y="0"/>
                  </a:cubicBezTo>
                  <a:close/>
                </a:path>
              </a:pathLst>
            </a:custGeom>
            <a:solidFill>
              <a:srgbClr val="071330"/>
            </a:solidFill>
          </p:spPr>
        </p:sp>
        <p:sp>
          <p:nvSpPr>
            <p:cNvPr name="TextBox 27" id="27"/>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28" id="28"/>
          <p:cNvGrpSpPr/>
          <p:nvPr/>
        </p:nvGrpSpPr>
        <p:grpSpPr>
          <a:xfrm rot="0">
            <a:off x="4897803" y="2709195"/>
            <a:ext cx="172440" cy="172440"/>
            <a:chOff x="0" y="0"/>
            <a:chExt cx="6350000" cy="6350000"/>
          </a:xfrm>
        </p:grpSpPr>
        <p:sp>
          <p:nvSpPr>
            <p:cNvPr name="Freeform 29" id="29"/>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30" id="30"/>
          <p:cNvGrpSpPr/>
          <p:nvPr/>
        </p:nvGrpSpPr>
        <p:grpSpPr>
          <a:xfrm rot="0">
            <a:off x="5123154" y="2709195"/>
            <a:ext cx="172440" cy="172440"/>
            <a:chOff x="0" y="0"/>
            <a:chExt cx="6350000" cy="6350000"/>
          </a:xfrm>
        </p:grpSpPr>
        <p:sp>
          <p:nvSpPr>
            <p:cNvPr name="Freeform 31" id="31"/>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32" id="32"/>
          <p:cNvGrpSpPr/>
          <p:nvPr/>
        </p:nvGrpSpPr>
        <p:grpSpPr>
          <a:xfrm rot="0">
            <a:off x="5347582" y="2709195"/>
            <a:ext cx="172440" cy="172440"/>
            <a:chOff x="0" y="0"/>
            <a:chExt cx="6350000" cy="6350000"/>
          </a:xfrm>
        </p:grpSpPr>
        <p:sp>
          <p:nvSpPr>
            <p:cNvPr name="Freeform 33" id="33"/>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34" id="34"/>
          <p:cNvGrpSpPr/>
          <p:nvPr/>
        </p:nvGrpSpPr>
        <p:grpSpPr>
          <a:xfrm rot="0">
            <a:off x="4897803" y="3181059"/>
            <a:ext cx="4512950" cy="2252892"/>
            <a:chOff x="0" y="0"/>
            <a:chExt cx="729766" cy="364303"/>
          </a:xfrm>
        </p:grpSpPr>
        <p:sp>
          <p:nvSpPr>
            <p:cNvPr name="Freeform 35" id="35"/>
            <p:cNvSpPr/>
            <p:nvPr/>
          </p:nvSpPr>
          <p:spPr>
            <a:xfrm flipH="false" flipV="false" rot="0">
              <a:off x="0" y="0"/>
              <a:ext cx="729766" cy="364303"/>
            </a:xfrm>
            <a:custGeom>
              <a:avLst/>
              <a:gdLst/>
              <a:ahLst/>
              <a:cxnLst/>
              <a:rect r="r" b="b" t="t" l="l"/>
              <a:pathLst>
                <a:path h="364303" w="729766">
                  <a:moveTo>
                    <a:pt x="18870" y="0"/>
                  </a:moveTo>
                  <a:lnTo>
                    <a:pt x="710895" y="0"/>
                  </a:lnTo>
                  <a:cubicBezTo>
                    <a:pt x="715900" y="0"/>
                    <a:pt x="720700" y="1988"/>
                    <a:pt x="724239" y="5527"/>
                  </a:cubicBezTo>
                  <a:cubicBezTo>
                    <a:pt x="727778" y="9066"/>
                    <a:pt x="729766" y="13866"/>
                    <a:pt x="729766" y="18870"/>
                  </a:cubicBezTo>
                  <a:lnTo>
                    <a:pt x="729766" y="345433"/>
                  </a:lnTo>
                  <a:cubicBezTo>
                    <a:pt x="729766" y="350438"/>
                    <a:pt x="727778" y="355238"/>
                    <a:pt x="724239" y="358776"/>
                  </a:cubicBezTo>
                  <a:cubicBezTo>
                    <a:pt x="720700" y="362315"/>
                    <a:pt x="715900" y="364303"/>
                    <a:pt x="710895" y="364303"/>
                  </a:cubicBezTo>
                  <a:lnTo>
                    <a:pt x="18870" y="364303"/>
                  </a:lnTo>
                  <a:cubicBezTo>
                    <a:pt x="13866" y="364303"/>
                    <a:pt x="9066" y="362315"/>
                    <a:pt x="5527" y="358776"/>
                  </a:cubicBezTo>
                  <a:cubicBezTo>
                    <a:pt x="1988" y="355238"/>
                    <a:pt x="0" y="350438"/>
                    <a:pt x="0" y="345433"/>
                  </a:cubicBezTo>
                  <a:lnTo>
                    <a:pt x="0" y="18870"/>
                  </a:lnTo>
                  <a:cubicBezTo>
                    <a:pt x="0" y="13866"/>
                    <a:pt x="1988" y="9066"/>
                    <a:pt x="5527" y="5527"/>
                  </a:cubicBezTo>
                  <a:cubicBezTo>
                    <a:pt x="9066" y="1988"/>
                    <a:pt x="13866" y="0"/>
                    <a:pt x="18870" y="0"/>
                  </a:cubicBezTo>
                  <a:close/>
                </a:path>
              </a:pathLst>
            </a:custGeom>
            <a:blipFill>
              <a:blip r:embed="rId5"/>
              <a:stretch>
                <a:fillRect l="0" t="-2833" r="0" b="-2833"/>
              </a:stretch>
            </a:blipFill>
          </p:spPr>
        </p:sp>
      </p:grpSp>
      <p:grpSp>
        <p:nvGrpSpPr>
          <p:cNvPr name="Group 36" id="36"/>
          <p:cNvGrpSpPr/>
          <p:nvPr/>
        </p:nvGrpSpPr>
        <p:grpSpPr>
          <a:xfrm rot="0">
            <a:off x="12002404" y="5968304"/>
            <a:ext cx="5256896" cy="3408012"/>
            <a:chOff x="0" y="0"/>
            <a:chExt cx="2744378" cy="1779163"/>
          </a:xfrm>
        </p:grpSpPr>
        <p:sp>
          <p:nvSpPr>
            <p:cNvPr name="Freeform 37" id="37"/>
            <p:cNvSpPr/>
            <p:nvPr/>
          </p:nvSpPr>
          <p:spPr>
            <a:xfrm flipH="false" flipV="false" rot="0">
              <a:off x="0" y="0"/>
              <a:ext cx="2744378" cy="1779163"/>
            </a:xfrm>
            <a:custGeom>
              <a:avLst/>
              <a:gdLst/>
              <a:ahLst/>
              <a:cxnLst/>
              <a:rect r="r" b="b" t="t" l="l"/>
              <a:pathLst>
                <a:path h="1779163" w="2744378">
                  <a:moveTo>
                    <a:pt x="25036" y="0"/>
                  </a:moveTo>
                  <a:lnTo>
                    <a:pt x="2719342" y="0"/>
                  </a:lnTo>
                  <a:cubicBezTo>
                    <a:pt x="2733169" y="0"/>
                    <a:pt x="2744378" y="11209"/>
                    <a:pt x="2744378" y="25036"/>
                  </a:cubicBezTo>
                  <a:lnTo>
                    <a:pt x="2744378" y="1754127"/>
                  </a:lnTo>
                  <a:cubicBezTo>
                    <a:pt x="2744378" y="1767954"/>
                    <a:pt x="2733169" y="1779163"/>
                    <a:pt x="2719342" y="1779163"/>
                  </a:cubicBezTo>
                  <a:lnTo>
                    <a:pt x="25036" y="1779163"/>
                  </a:lnTo>
                  <a:cubicBezTo>
                    <a:pt x="11209" y="1779163"/>
                    <a:pt x="0" y="1767954"/>
                    <a:pt x="0" y="1754127"/>
                  </a:cubicBezTo>
                  <a:lnTo>
                    <a:pt x="0" y="25036"/>
                  </a:lnTo>
                  <a:cubicBezTo>
                    <a:pt x="0" y="11209"/>
                    <a:pt x="11209" y="0"/>
                    <a:pt x="25036" y="0"/>
                  </a:cubicBezTo>
                  <a:close/>
                </a:path>
              </a:pathLst>
            </a:custGeom>
            <a:solidFill>
              <a:srgbClr val="FFFFFF"/>
            </a:solidFill>
          </p:spPr>
        </p:sp>
        <p:sp>
          <p:nvSpPr>
            <p:cNvPr name="TextBox 38" id="38"/>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39" id="39"/>
          <p:cNvGrpSpPr/>
          <p:nvPr/>
        </p:nvGrpSpPr>
        <p:grpSpPr>
          <a:xfrm rot="0">
            <a:off x="12345489" y="6226450"/>
            <a:ext cx="175330" cy="175330"/>
            <a:chOff x="0" y="0"/>
            <a:chExt cx="6350000" cy="6350000"/>
          </a:xfrm>
        </p:grpSpPr>
        <p:sp>
          <p:nvSpPr>
            <p:cNvPr name="Freeform 40" id="40"/>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41" id="41"/>
          <p:cNvGrpSpPr/>
          <p:nvPr/>
        </p:nvGrpSpPr>
        <p:grpSpPr>
          <a:xfrm rot="0">
            <a:off x="12574616" y="6226450"/>
            <a:ext cx="175330" cy="175330"/>
            <a:chOff x="0" y="0"/>
            <a:chExt cx="6350000" cy="6350000"/>
          </a:xfrm>
        </p:grpSpPr>
        <p:sp>
          <p:nvSpPr>
            <p:cNvPr name="Freeform 42" id="42"/>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43" id="43"/>
          <p:cNvGrpSpPr/>
          <p:nvPr/>
        </p:nvGrpSpPr>
        <p:grpSpPr>
          <a:xfrm rot="0">
            <a:off x="12802804" y="6226450"/>
            <a:ext cx="175330" cy="175330"/>
            <a:chOff x="0" y="0"/>
            <a:chExt cx="6350000" cy="6350000"/>
          </a:xfrm>
        </p:grpSpPr>
        <p:sp>
          <p:nvSpPr>
            <p:cNvPr name="Freeform 44" id="44"/>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45" id="45"/>
          <p:cNvGrpSpPr/>
          <p:nvPr/>
        </p:nvGrpSpPr>
        <p:grpSpPr>
          <a:xfrm rot="0">
            <a:off x="12345489" y="6706222"/>
            <a:ext cx="4588572" cy="2290643"/>
            <a:chOff x="0" y="0"/>
            <a:chExt cx="729766" cy="364303"/>
          </a:xfrm>
        </p:grpSpPr>
        <p:sp>
          <p:nvSpPr>
            <p:cNvPr name="Freeform 46" id="46"/>
            <p:cNvSpPr/>
            <p:nvPr/>
          </p:nvSpPr>
          <p:spPr>
            <a:xfrm flipH="false" flipV="false" rot="0">
              <a:off x="0" y="0"/>
              <a:ext cx="729766" cy="364303"/>
            </a:xfrm>
            <a:custGeom>
              <a:avLst/>
              <a:gdLst/>
              <a:ahLst/>
              <a:cxnLst/>
              <a:rect r="r" b="b" t="t" l="l"/>
              <a:pathLst>
                <a:path h="364303" w="729766">
                  <a:moveTo>
                    <a:pt x="18559" y="0"/>
                  </a:moveTo>
                  <a:lnTo>
                    <a:pt x="711206" y="0"/>
                  </a:lnTo>
                  <a:cubicBezTo>
                    <a:pt x="721456" y="0"/>
                    <a:pt x="729766" y="8309"/>
                    <a:pt x="729766" y="18559"/>
                  </a:cubicBezTo>
                  <a:lnTo>
                    <a:pt x="729766" y="345744"/>
                  </a:lnTo>
                  <a:cubicBezTo>
                    <a:pt x="729766" y="355994"/>
                    <a:pt x="721456" y="364303"/>
                    <a:pt x="711206" y="364303"/>
                  </a:cubicBezTo>
                  <a:lnTo>
                    <a:pt x="18559" y="364303"/>
                  </a:lnTo>
                  <a:cubicBezTo>
                    <a:pt x="8309" y="364303"/>
                    <a:pt x="0" y="355994"/>
                    <a:pt x="0" y="345744"/>
                  </a:cubicBezTo>
                  <a:lnTo>
                    <a:pt x="0" y="18559"/>
                  </a:lnTo>
                  <a:cubicBezTo>
                    <a:pt x="0" y="8309"/>
                    <a:pt x="8309" y="0"/>
                    <a:pt x="18559" y="0"/>
                  </a:cubicBezTo>
                  <a:close/>
                </a:path>
              </a:pathLst>
            </a:custGeom>
            <a:blipFill>
              <a:blip r:embed="rId6"/>
              <a:stretch>
                <a:fillRect l="0" t="-2833" r="0" b="-2833"/>
              </a:stretch>
            </a:blipFill>
          </p:spPr>
        </p:sp>
      </p:grpSp>
      <p:sp>
        <p:nvSpPr>
          <p:cNvPr name="TextBox 47" id="47"/>
          <p:cNvSpPr txBox="true"/>
          <p:nvPr/>
        </p:nvSpPr>
        <p:spPr>
          <a:xfrm rot="0">
            <a:off x="10098798" y="996970"/>
            <a:ext cx="7160502" cy="3010842"/>
          </a:xfrm>
          <a:prstGeom prst="rect">
            <a:avLst/>
          </a:prstGeom>
        </p:spPr>
        <p:txBody>
          <a:bodyPr anchor="t" rtlCol="false" tIns="0" lIns="0" bIns="0" rIns="0">
            <a:spAutoFit/>
          </a:bodyPr>
          <a:lstStyle/>
          <a:p>
            <a:pPr algn="r">
              <a:lnSpc>
                <a:spcPts val="7848"/>
              </a:lnSpc>
            </a:pPr>
            <a:r>
              <a:rPr lang="en-US" b="true" sz="7546">
                <a:solidFill>
                  <a:srgbClr val="071330"/>
                </a:solidFill>
                <a:latin typeface="IBM Plex Mono Bold"/>
                <a:ea typeface="IBM Plex Mono Bold"/>
                <a:cs typeface="IBM Plex Mono Bold"/>
                <a:sym typeface="IBM Plex Mono Bold"/>
              </a:rPr>
              <a:t>Why is Programming Important?</a:t>
            </a:r>
          </a:p>
        </p:txBody>
      </p:sp>
      <p:sp>
        <p:nvSpPr>
          <p:cNvPr name="TextBox 48" id="48"/>
          <p:cNvSpPr txBox="true"/>
          <p:nvPr/>
        </p:nvSpPr>
        <p:spPr>
          <a:xfrm rot="0">
            <a:off x="1497701" y="7229748"/>
            <a:ext cx="6938505" cy="1557271"/>
          </a:xfrm>
          <a:prstGeom prst="rect">
            <a:avLst/>
          </a:prstGeom>
        </p:spPr>
        <p:txBody>
          <a:bodyPr anchor="t" rtlCol="false" tIns="0" lIns="0" bIns="0" rIns="0">
            <a:spAutoFit/>
          </a:bodyPr>
          <a:lstStyle/>
          <a:p>
            <a:pPr algn="l">
              <a:lnSpc>
                <a:spcPts val="2488"/>
              </a:lnSpc>
            </a:pPr>
            <a:r>
              <a:rPr lang="en-US" sz="2006">
                <a:solidFill>
                  <a:srgbClr val="FFFFFF"/>
                </a:solidFill>
                <a:latin typeface="IBM Plex Mono"/>
                <a:ea typeface="IBM Plex Mono"/>
                <a:cs typeface="IBM Plex Mono"/>
                <a:sym typeface="IBM Plex Mono"/>
              </a:rPr>
              <a:t>Programming is important because it helps us create new technologies, making our lives easier and more fun. It helps us solve complex problems in areas like medicine, science, and engineering.</a:t>
            </a:r>
          </a:p>
        </p:txBody>
      </p:sp>
      <p:sp>
        <p:nvSpPr>
          <p:cNvPr name="TextBox 49" id="49"/>
          <p:cNvSpPr txBox="true"/>
          <p:nvPr/>
        </p:nvSpPr>
        <p:spPr>
          <a:xfrm rot="0">
            <a:off x="0" y="9725025"/>
            <a:ext cx="18288000" cy="258326"/>
          </a:xfrm>
          <a:prstGeom prst="rect">
            <a:avLst/>
          </a:prstGeom>
        </p:spPr>
        <p:txBody>
          <a:bodyPr anchor="t" rtlCol="false" tIns="0" lIns="0" bIns="0" rIns="0">
            <a:spAutoFit/>
          </a:bodyPr>
          <a:lstStyle/>
          <a:p>
            <a:pPr algn="ctr">
              <a:lnSpc>
                <a:spcPts val="2005"/>
              </a:lnSpc>
            </a:pPr>
            <a:r>
              <a:rPr lang="en-US" sz="1928">
                <a:solidFill>
                  <a:srgbClr val="000000"/>
                </a:solidFill>
                <a:latin typeface="IBM Plex Mono"/>
                <a:ea typeface="IBM Plex Mono"/>
                <a:cs typeface="IBM Plex Mono"/>
                <a:sym typeface="IBM Plex Mono"/>
              </a:rPr>
              <a:t>A and I पाठशाला Global</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6AC66B"/>
        </a:solidFill>
      </p:bgPr>
    </p:bg>
    <p:spTree>
      <p:nvGrpSpPr>
        <p:cNvPr id="1" name=""/>
        <p:cNvGrpSpPr/>
        <p:nvPr/>
      </p:nvGrpSpPr>
      <p:grpSpPr>
        <a:xfrm>
          <a:off x="0" y="0"/>
          <a:ext cx="0" cy="0"/>
          <a:chOff x="0" y="0"/>
          <a:chExt cx="0" cy="0"/>
        </a:xfrm>
      </p:grpSpPr>
      <p:grpSp>
        <p:nvGrpSpPr>
          <p:cNvPr name="Group 2" id="2"/>
          <p:cNvGrpSpPr/>
          <p:nvPr/>
        </p:nvGrpSpPr>
        <p:grpSpPr>
          <a:xfrm rot="0">
            <a:off x="-460312" y="-201041"/>
            <a:ext cx="19208624" cy="10689082"/>
            <a:chOff x="0" y="0"/>
            <a:chExt cx="25611499" cy="14252110"/>
          </a:xfrm>
        </p:grpSpPr>
        <p:sp>
          <p:nvSpPr>
            <p:cNvPr name="Freeform 3" id="3"/>
            <p:cNvSpPr/>
            <p:nvPr/>
          </p:nvSpPr>
          <p:spPr>
            <a:xfrm flipH="false" flipV="false" rot="0">
              <a:off x="0"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1359389" y="0"/>
              <a:ext cx="14252110" cy="14252110"/>
            </a:xfrm>
            <a:custGeom>
              <a:avLst/>
              <a:gdLst/>
              <a:ahLst/>
              <a:cxnLst/>
              <a:rect r="r" b="b" t="t" l="l"/>
              <a:pathLst>
                <a:path h="14252110" w="14252110">
                  <a:moveTo>
                    <a:pt x="0" y="0"/>
                  </a:moveTo>
                  <a:lnTo>
                    <a:pt x="14252110" y="0"/>
                  </a:lnTo>
                  <a:lnTo>
                    <a:pt x="14252110" y="14252110"/>
                  </a:lnTo>
                  <a:lnTo>
                    <a:pt x="0" y="14252110"/>
                  </a:lnTo>
                  <a:lnTo>
                    <a:pt x="0" y="0"/>
                  </a:lnTo>
                  <a:close/>
                </a:path>
              </a:pathLst>
            </a:custGeom>
            <a:blipFill>
              <a:blip r:embed="rId2">
                <a:alphaModFix amt="12000"/>
                <a:extLst>
                  <a:ext uri="{96DAC541-7B7A-43D3-8B79-37D633B846F1}">
                    <asvg:svgBlip xmlns:asvg="http://schemas.microsoft.com/office/drawing/2016/SVG/main" r:embed="rId3"/>
                  </a:ext>
                </a:extLst>
              </a:blip>
              <a:stretch>
                <a:fillRect l="0" t="0" r="0" b="0"/>
              </a:stretch>
            </a:blipFill>
          </p:spPr>
        </p:sp>
      </p:grpSp>
      <p:grpSp>
        <p:nvGrpSpPr>
          <p:cNvPr name="Group 5" id="5"/>
          <p:cNvGrpSpPr/>
          <p:nvPr/>
        </p:nvGrpSpPr>
        <p:grpSpPr>
          <a:xfrm rot="0">
            <a:off x="1232685" y="3861970"/>
            <a:ext cx="10283430" cy="4524508"/>
            <a:chOff x="0" y="0"/>
            <a:chExt cx="3845713" cy="1692039"/>
          </a:xfrm>
        </p:grpSpPr>
        <p:sp>
          <p:nvSpPr>
            <p:cNvPr name="Freeform 6" id="6"/>
            <p:cNvSpPr/>
            <p:nvPr/>
          </p:nvSpPr>
          <p:spPr>
            <a:xfrm flipH="false" flipV="false" rot="0">
              <a:off x="0" y="0"/>
              <a:ext cx="3845713" cy="1692039"/>
            </a:xfrm>
            <a:custGeom>
              <a:avLst/>
              <a:gdLst/>
              <a:ahLst/>
              <a:cxnLst/>
              <a:rect r="r" b="b" t="t" l="l"/>
              <a:pathLst>
                <a:path h="1692039" w="3845713">
                  <a:moveTo>
                    <a:pt x="23338" y="0"/>
                  </a:moveTo>
                  <a:lnTo>
                    <a:pt x="3822375" y="0"/>
                  </a:lnTo>
                  <a:cubicBezTo>
                    <a:pt x="3835264" y="0"/>
                    <a:pt x="3845713" y="10449"/>
                    <a:pt x="3845713" y="23338"/>
                  </a:cubicBezTo>
                  <a:lnTo>
                    <a:pt x="3845713" y="1668700"/>
                  </a:lnTo>
                  <a:cubicBezTo>
                    <a:pt x="3845713" y="1681590"/>
                    <a:pt x="3835264" y="1692039"/>
                    <a:pt x="3822375" y="1692039"/>
                  </a:cubicBezTo>
                  <a:lnTo>
                    <a:pt x="23338" y="1692039"/>
                  </a:lnTo>
                  <a:cubicBezTo>
                    <a:pt x="10449" y="1692039"/>
                    <a:pt x="0" y="1681590"/>
                    <a:pt x="0" y="1668700"/>
                  </a:cubicBezTo>
                  <a:lnTo>
                    <a:pt x="0" y="23338"/>
                  </a:lnTo>
                  <a:cubicBezTo>
                    <a:pt x="0" y="10449"/>
                    <a:pt x="10449" y="0"/>
                    <a:pt x="23338" y="0"/>
                  </a:cubicBezTo>
                  <a:close/>
                </a:path>
              </a:pathLst>
            </a:custGeom>
            <a:solidFill>
              <a:srgbClr val="071330"/>
            </a:solidFill>
          </p:spPr>
        </p:sp>
        <p:sp>
          <p:nvSpPr>
            <p:cNvPr name="TextBox 7" id="7"/>
            <p:cNvSpPr txBox="true"/>
            <p:nvPr/>
          </p:nvSpPr>
          <p:spPr>
            <a:xfrm>
              <a:off x="0" y="-38100"/>
              <a:ext cx="3845713" cy="1730139"/>
            </a:xfrm>
            <a:prstGeom prst="rect">
              <a:avLst/>
            </a:prstGeom>
          </p:spPr>
          <p:txBody>
            <a:bodyPr anchor="ctr" rtlCol="false" tIns="50800" lIns="50800" bIns="50800" rIns="50800"/>
            <a:lstStyle/>
            <a:p>
              <a:pPr algn="ctr">
                <a:lnSpc>
                  <a:spcPts val="2659"/>
                </a:lnSpc>
                <a:spcBef>
                  <a:spcPct val="0"/>
                </a:spcBef>
              </a:pPr>
            </a:p>
          </p:txBody>
        </p:sp>
      </p:grpSp>
      <p:sp>
        <p:nvSpPr>
          <p:cNvPr name="TextBox 8" id="8"/>
          <p:cNvSpPr txBox="true"/>
          <p:nvPr/>
        </p:nvSpPr>
        <p:spPr>
          <a:xfrm rot="0">
            <a:off x="1645132" y="4774825"/>
            <a:ext cx="9458537" cy="3405443"/>
          </a:xfrm>
          <a:prstGeom prst="rect">
            <a:avLst/>
          </a:prstGeom>
        </p:spPr>
        <p:txBody>
          <a:bodyPr anchor="t" rtlCol="false" tIns="0" lIns="0" bIns="0" rIns="0">
            <a:spAutoFit/>
          </a:bodyPr>
          <a:lstStyle/>
          <a:p>
            <a:pPr algn="l" marL="590649" indent="-295325" lvl="1">
              <a:lnSpc>
                <a:spcPts val="3392"/>
              </a:lnSpc>
              <a:buFont typeface="Arial"/>
              <a:buChar char="•"/>
            </a:pPr>
            <a:r>
              <a:rPr lang="en-US" sz="2735">
                <a:solidFill>
                  <a:srgbClr val="FFFFFF"/>
                </a:solidFill>
                <a:latin typeface="IBM Plex Mono"/>
                <a:ea typeface="IBM Plex Mono"/>
                <a:cs typeface="IBM Plex Mono"/>
                <a:sym typeface="IBM Plex Mono"/>
              </a:rPr>
              <a:t>High-level, interpreted, general-purpose programming language</a:t>
            </a:r>
          </a:p>
          <a:p>
            <a:pPr algn="l" marL="590649" indent="-295325" lvl="1">
              <a:lnSpc>
                <a:spcPts val="3392"/>
              </a:lnSpc>
              <a:buFont typeface="Arial"/>
              <a:buChar char="•"/>
            </a:pPr>
            <a:r>
              <a:rPr lang="en-US" sz="2735">
                <a:solidFill>
                  <a:srgbClr val="FFFFFF"/>
                </a:solidFill>
                <a:latin typeface="IBM Plex Mono"/>
                <a:ea typeface="IBM Plex Mono"/>
                <a:cs typeface="IBM Plex Mono"/>
                <a:sym typeface="IBM Plex Mono"/>
              </a:rPr>
              <a:t>Created by Guido van Rossum in 1991</a:t>
            </a:r>
          </a:p>
          <a:p>
            <a:pPr algn="l" marL="590649" indent="-295325" lvl="1">
              <a:lnSpc>
                <a:spcPts val="3392"/>
              </a:lnSpc>
              <a:buFont typeface="Arial"/>
              <a:buChar char="•"/>
            </a:pPr>
            <a:r>
              <a:rPr lang="en-US" sz="2735">
                <a:solidFill>
                  <a:srgbClr val="FFFFFF"/>
                </a:solidFill>
                <a:latin typeface="IBM Plex Mono"/>
                <a:ea typeface="IBM Plex Mono"/>
                <a:cs typeface="IBM Plex Mono"/>
                <a:sym typeface="IBM Plex Mono"/>
              </a:rPr>
              <a:t>Emphasizes readability and simplicity</a:t>
            </a:r>
          </a:p>
          <a:p>
            <a:pPr algn="l" marL="590649" indent="-295325" lvl="1">
              <a:lnSpc>
                <a:spcPts val="3392"/>
              </a:lnSpc>
              <a:buFont typeface="Arial"/>
              <a:buChar char="•"/>
            </a:pPr>
            <a:r>
              <a:rPr lang="en-US" sz="2735">
                <a:solidFill>
                  <a:srgbClr val="FFFFFF"/>
                </a:solidFill>
                <a:latin typeface="IBM Plex Mono"/>
                <a:ea typeface="IBM Plex Mono"/>
                <a:cs typeface="IBM Plex Mono"/>
                <a:sym typeface="IBM Plex Mono"/>
              </a:rPr>
              <a:t>Used in: Web Development, Data Science, Automation, AI, Game Dev</a:t>
            </a:r>
          </a:p>
          <a:p>
            <a:pPr algn="l" marL="590649" indent="-295325" lvl="1">
              <a:lnSpc>
                <a:spcPts val="3392"/>
              </a:lnSpc>
              <a:buFont typeface="Arial"/>
              <a:buChar char="•"/>
            </a:pPr>
            <a:r>
              <a:rPr lang="en-US" sz="2735">
                <a:solidFill>
                  <a:srgbClr val="FFFFFF"/>
                </a:solidFill>
                <a:latin typeface="IBM Plex Mono"/>
                <a:ea typeface="IBM Plex Mono"/>
                <a:cs typeface="IBM Plex Mono"/>
                <a:sym typeface="IBM Plex Mono"/>
              </a:rPr>
              <a:t>Open-source and community-driven</a:t>
            </a:r>
          </a:p>
          <a:p>
            <a:pPr algn="l">
              <a:lnSpc>
                <a:spcPts val="3392"/>
              </a:lnSpc>
            </a:pPr>
          </a:p>
        </p:txBody>
      </p:sp>
      <p:grpSp>
        <p:nvGrpSpPr>
          <p:cNvPr name="Group 9" id="9"/>
          <p:cNvGrpSpPr/>
          <p:nvPr/>
        </p:nvGrpSpPr>
        <p:grpSpPr>
          <a:xfrm rot="0">
            <a:off x="1833998" y="4222334"/>
            <a:ext cx="244755" cy="244755"/>
            <a:chOff x="0" y="0"/>
            <a:chExt cx="6350000" cy="6350000"/>
          </a:xfrm>
        </p:grpSpPr>
        <p:sp>
          <p:nvSpPr>
            <p:cNvPr name="Freeform 10" id="10"/>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11" id="11"/>
          <p:cNvGrpSpPr/>
          <p:nvPr/>
        </p:nvGrpSpPr>
        <p:grpSpPr>
          <a:xfrm rot="0">
            <a:off x="2153852" y="4222334"/>
            <a:ext cx="244755" cy="244755"/>
            <a:chOff x="0" y="0"/>
            <a:chExt cx="6350000" cy="6350000"/>
          </a:xfrm>
        </p:grpSpPr>
        <p:sp>
          <p:nvSpPr>
            <p:cNvPr name="Freeform 12" id="12"/>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13" id="13"/>
          <p:cNvGrpSpPr/>
          <p:nvPr/>
        </p:nvGrpSpPr>
        <p:grpSpPr>
          <a:xfrm rot="0">
            <a:off x="2472396" y="4222334"/>
            <a:ext cx="244755" cy="244755"/>
            <a:chOff x="0" y="0"/>
            <a:chExt cx="6350000" cy="6350000"/>
          </a:xfrm>
        </p:grpSpPr>
        <p:sp>
          <p:nvSpPr>
            <p:cNvPr name="Freeform 14" id="14"/>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15" id="15"/>
          <p:cNvGrpSpPr/>
          <p:nvPr/>
        </p:nvGrpSpPr>
        <p:grpSpPr>
          <a:xfrm rot="0">
            <a:off x="10757202" y="1520177"/>
            <a:ext cx="6972125" cy="4519984"/>
            <a:chOff x="0" y="0"/>
            <a:chExt cx="2744378" cy="1779163"/>
          </a:xfrm>
        </p:grpSpPr>
        <p:sp>
          <p:nvSpPr>
            <p:cNvPr name="Freeform 16" id="16"/>
            <p:cNvSpPr/>
            <p:nvPr/>
          </p:nvSpPr>
          <p:spPr>
            <a:xfrm flipH="false" flipV="false" rot="0">
              <a:off x="0" y="0"/>
              <a:ext cx="2744378" cy="1779163"/>
            </a:xfrm>
            <a:custGeom>
              <a:avLst/>
              <a:gdLst/>
              <a:ahLst/>
              <a:cxnLst/>
              <a:rect r="r" b="b" t="t" l="l"/>
              <a:pathLst>
                <a:path h="1779163" w="2744378">
                  <a:moveTo>
                    <a:pt x="18877" y="0"/>
                  </a:moveTo>
                  <a:lnTo>
                    <a:pt x="2725501" y="0"/>
                  </a:lnTo>
                  <a:cubicBezTo>
                    <a:pt x="2730508" y="0"/>
                    <a:pt x="2735309" y="1989"/>
                    <a:pt x="2738849" y="5529"/>
                  </a:cubicBezTo>
                  <a:cubicBezTo>
                    <a:pt x="2742389" y="9069"/>
                    <a:pt x="2744378" y="13870"/>
                    <a:pt x="2744378" y="18877"/>
                  </a:cubicBezTo>
                  <a:lnTo>
                    <a:pt x="2744378" y="1760286"/>
                  </a:lnTo>
                  <a:cubicBezTo>
                    <a:pt x="2744378" y="1770712"/>
                    <a:pt x="2735927" y="1779163"/>
                    <a:pt x="2725501" y="1779163"/>
                  </a:cubicBezTo>
                  <a:lnTo>
                    <a:pt x="18877" y="1779163"/>
                  </a:lnTo>
                  <a:cubicBezTo>
                    <a:pt x="13870" y="1779163"/>
                    <a:pt x="9069" y="1777174"/>
                    <a:pt x="5529" y="1773634"/>
                  </a:cubicBezTo>
                  <a:cubicBezTo>
                    <a:pt x="1989" y="1770094"/>
                    <a:pt x="0" y="1765293"/>
                    <a:pt x="0" y="1760286"/>
                  </a:cubicBezTo>
                  <a:lnTo>
                    <a:pt x="0" y="18877"/>
                  </a:lnTo>
                  <a:cubicBezTo>
                    <a:pt x="0" y="13870"/>
                    <a:pt x="1989" y="9069"/>
                    <a:pt x="5529" y="5529"/>
                  </a:cubicBezTo>
                  <a:cubicBezTo>
                    <a:pt x="9069" y="1989"/>
                    <a:pt x="13870" y="0"/>
                    <a:pt x="18877" y="0"/>
                  </a:cubicBezTo>
                  <a:close/>
                </a:path>
              </a:pathLst>
            </a:custGeom>
            <a:solidFill>
              <a:srgbClr val="FFFFFF"/>
            </a:solidFill>
          </p:spPr>
        </p:sp>
        <p:sp>
          <p:nvSpPr>
            <p:cNvPr name="TextBox 17" id="17"/>
            <p:cNvSpPr txBox="true"/>
            <p:nvPr/>
          </p:nvSpPr>
          <p:spPr>
            <a:xfrm>
              <a:off x="0" y="-38100"/>
              <a:ext cx="2744378" cy="1817263"/>
            </a:xfrm>
            <a:prstGeom prst="rect">
              <a:avLst/>
            </a:prstGeom>
          </p:spPr>
          <p:txBody>
            <a:bodyPr anchor="ctr" rtlCol="false" tIns="50800" lIns="50800" bIns="50800" rIns="50800"/>
            <a:lstStyle/>
            <a:p>
              <a:pPr algn="ctr">
                <a:lnSpc>
                  <a:spcPts val="2659"/>
                </a:lnSpc>
                <a:spcBef>
                  <a:spcPct val="0"/>
                </a:spcBef>
              </a:pPr>
            </a:p>
          </p:txBody>
        </p:sp>
      </p:grpSp>
      <p:grpSp>
        <p:nvGrpSpPr>
          <p:cNvPr name="Group 18" id="18"/>
          <p:cNvGrpSpPr/>
          <p:nvPr/>
        </p:nvGrpSpPr>
        <p:grpSpPr>
          <a:xfrm rot="0">
            <a:off x="11212229" y="1862552"/>
            <a:ext cx="232537" cy="232537"/>
            <a:chOff x="0" y="0"/>
            <a:chExt cx="6350000" cy="6350000"/>
          </a:xfrm>
        </p:grpSpPr>
        <p:sp>
          <p:nvSpPr>
            <p:cNvPr name="Freeform 19" id="19"/>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E0F3F"/>
            </a:solidFill>
          </p:spPr>
        </p:sp>
      </p:grpSp>
      <p:grpSp>
        <p:nvGrpSpPr>
          <p:cNvPr name="Group 20" id="20"/>
          <p:cNvGrpSpPr/>
          <p:nvPr/>
        </p:nvGrpSpPr>
        <p:grpSpPr>
          <a:xfrm rot="0">
            <a:off x="11516116" y="1862552"/>
            <a:ext cx="232537" cy="232537"/>
            <a:chOff x="0" y="0"/>
            <a:chExt cx="6350000" cy="6350000"/>
          </a:xfrm>
        </p:grpSpPr>
        <p:sp>
          <p:nvSpPr>
            <p:cNvPr name="Freeform 21" id="21"/>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CF60"/>
            </a:solidFill>
          </p:spPr>
        </p:sp>
      </p:grpSp>
      <p:grpSp>
        <p:nvGrpSpPr>
          <p:cNvPr name="Group 22" id="22"/>
          <p:cNvGrpSpPr/>
          <p:nvPr/>
        </p:nvGrpSpPr>
        <p:grpSpPr>
          <a:xfrm rot="0">
            <a:off x="11818758" y="1862552"/>
            <a:ext cx="232537" cy="232537"/>
            <a:chOff x="0" y="0"/>
            <a:chExt cx="6350000" cy="6350000"/>
          </a:xfrm>
        </p:grpSpPr>
        <p:sp>
          <p:nvSpPr>
            <p:cNvPr name="Freeform 23" id="23"/>
            <p:cNvSpPr/>
            <p:nvPr/>
          </p:nvSpPr>
          <p:spPr>
            <a:xfrm flipH="false" flipV="false" rot="0">
              <a:off x="0" y="0"/>
              <a:ext cx="6350000" cy="6350000"/>
            </a:xfrm>
            <a:custGeom>
              <a:avLst/>
              <a:gdLst/>
              <a:ahLst/>
              <a:cxnLst/>
              <a:rect r="r" b="b" t="t" l="l"/>
              <a:pathLst>
                <a:path h="6350000" w="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6AC66B"/>
            </a:solidFill>
          </p:spPr>
        </p:sp>
      </p:grpSp>
      <p:grpSp>
        <p:nvGrpSpPr>
          <p:cNvPr name="Group 24" id="24"/>
          <p:cNvGrpSpPr/>
          <p:nvPr/>
        </p:nvGrpSpPr>
        <p:grpSpPr>
          <a:xfrm rot="0">
            <a:off x="11212229" y="2498864"/>
            <a:ext cx="6085739" cy="3038038"/>
            <a:chOff x="0" y="0"/>
            <a:chExt cx="729766" cy="364303"/>
          </a:xfrm>
        </p:grpSpPr>
        <p:sp>
          <p:nvSpPr>
            <p:cNvPr name="Freeform 25" id="25"/>
            <p:cNvSpPr/>
            <p:nvPr/>
          </p:nvSpPr>
          <p:spPr>
            <a:xfrm flipH="false" flipV="false" rot="0">
              <a:off x="0" y="0"/>
              <a:ext cx="729766" cy="364303"/>
            </a:xfrm>
            <a:custGeom>
              <a:avLst/>
              <a:gdLst/>
              <a:ahLst/>
              <a:cxnLst/>
              <a:rect r="r" b="b" t="t" l="l"/>
              <a:pathLst>
                <a:path h="364303" w="729766">
                  <a:moveTo>
                    <a:pt x="13994" y="0"/>
                  </a:moveTo>
                  <a:lnTo>
                    <a:pt x="715772" y="0"/>
                  </a:lnTo>
                  <a:cubicBezTo>
                    <a:pt x="719483" y="0"/>
                    <a:pt x="723043" y="1474"/>
                    <a:pt x="725667" y="4099"/>
                  </a:cubicBezTo>
                  <a:cubicBezTo>
                    <a:pt x="728291" y="6723"/>
                    <a:pt x="729766" y="10282"/>
                    <a:pt x="729766" y="13994"/>
                  </a:cubicBezTo>
                  <a:lnTo>
                    <a:pt x="729766" y="350310"/>
                  </a:lnTo>
                  <a:cubicBezTo>
                    <a:pt x="729766" y="358038"/>
                    <a:pt x="723501" y="364303"/>
                    <a:pt x="715772" y="364303"/>
                  </a:cubicBezTo>
                  <a:lnTo>
                    <a:pt x="13994" y="364303"/>
                  </a:lnTo>
                  <a:cubicBezTo>
                    <a:pt x="10282" y="364303"/>
                    <a:pt x="6723" y="362829"/>
                    <a:pt x="4099" y="360205"/>
                  </a:cubicBezTo>
                  <a:cubicBezTo>
                    <a:pt x="1474" y="357581"/>
                    <a:pt x="0" y="354021"/>
                    <a:pt x="0" y="350310"/>
                  </a:cubicBezTo>
                  <a:lnTo>
                    <a:pt x="0" y="13994"/>
                  </a:lnTo>
                  <a:cubicBezTo>
                    <a:pt x="0" y="6265"/>
                    <a:pt x="6265" y="0"/>
                    <a:pt x="13994" y="0"/>
                  </a:cubicBezTo>
                  <a:close/>
                </a:path>
              </a:pathLst>
            </a:custGeom>
            <a:blipFill>
              <a:blip r:embed="rId4"/>
              <a:stretch>
                <a:fillRect l="-23940" t="-6545" r="0" b="-59023"/>
              </a:stretch>
            </a:blipFill>
          </p:spPr>
        </p:sp>
      </p:grpSp>
      <p:sp>
        <p:nvSpPr>
          <p:cNvPr name="TextBox 26" id="26"/>
          <p:cNvSpPr txBox="true"/>
          <p:nvPr/>
        </p:nvSpPr>
        <p:spPr>
          <a:xfrm rot="0">
            <a:off x="1381021" y="2093120"/>
            <a:ext cx="8791977" cy="1024310"/>
          </a:xfrm>
          <a:prstGeom prst="rect">
            <a:avLst/>
          </a:prstGeom>
        </p:spPr>
        <p:txBody>
          <a:bodyPr anchor="t" rtlCol="false" tIns="0" lIns="0" bIns="0" rIns="0">
            <a:spAutoFit/>
          </a:bodyPr>
          <a:lstStyle/>
          <a:p>
            <a:pPr algn="l">
              <a:lnSpc>
                <a:spcPts val="7848"/>
              </a:lnSpc>
            </a:pPr>
            <a:r>
              <a:rPr lang="en-US" sz="7546" b="true">
                <a:solidFill>
                  <a:srgbClr val="FFFFFF"/>
                </a:solidFill>
                <a:latin typeface="IBM Plex Mono Bold"/>
                <a:ea typeface="IBM Plex Mono Bold"/>
                <a:cs typeface="IBM Plex Mono Bold"/>
                <a:sym typeface="IBM Plex Mono Bold"/>
              </a:rPr>
              <a:t>What is Python?</a:t>
            </a:r>
          </a:p>
        </p:txBody>
      </p:sp>
      <p:sp>
        <p:nvSpPr>
          <p:cNvPr name="TextBox 27" id="27"/>
          <p:cNvSpPr txBox="true"/>
          <p:nvPr/>
        </p:nvSpPr>
        <p:spPr>
          <a:xfrm rot="0">
            <a:off x="0" y="9725025"/>
            <a:ext cx="18288000" cy="258326"/>
          </a:xfrm>
          <a:prstGeom prst="rect">
            <a:avLst/>
          </a:prstGeom>
        </p:spPr>
        <p:txBody>
          <a:bodyPr anchor="t" rtlCol="false" tIns="0" lIns="0" bIns="0" rIns="0">
            <a:spAutoFit/>
          </a:bodyPr>
          <a:lstStyle/>
          <a:p>
            <a:pPr algn="ctr">
              <a:lnSpc>
                <a:spcPts val="2005"/>
              </a:lnSpc>
            </a:pPr>
            <a:r>
              <a:rPr lang="en-US" sz="1928">
                <a:solidFill>
                  <a:srgbClr val="000000"/>
                </a:solidFill>
                <a:latin typeface="IBM Plex Mono"/>
                <a:ea typeface="IBM Plex Mono"/>
                <a:cs typeface="IBM Plex Mono"/>
                <a:sym typeface="IBM Plex Mono"/>
              </a:rPr>
              <a:t>A and I पाठशाला Global</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DAGn8mo5IfM</dc:identifier>
  <dcterms:modified xsi:type="dcterms:W3CDTF">2011-08-01T06:04:30Z</dcterms:modified>
  <cp:revision>1</cp:revision>
  <dc:title>Python Programming</dc:title>
</cp:coreProperties>
</file>